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8"/>
  </p:notesMasterIdLst>
  <p:sldIdLst>
    <p:sldId id="265" r:id="rId5"/>
    <p:sldId id="256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297D"/>
    <a:srgbClr val="E5DF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70D786-91F5-42C5-951B-73F1CA42B3E7}" v="32" dt="2025-06-27T19:41:20.4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lyth Wyndham" userId="4f56d532-02a3-4755-a8aa-2c97e286dde9" providerId="ADAL" clId="{1DFF488C-6E4B-427A-BB85-9ED5780D1443}"/>
    <pc:docChg chg="undo redo custSel modSld sldOrd">
      <pc:chgData name="Delyth Wyndham" userId="4f56d532-02a3-4755-a8aa-2c97e286dde9" providerId="ADAL" clId="{1DFF488C-6E4B-427A-BB85-9ED5780D1443}" dt="2025-06-05T01:38:32.393" v="1109"/>
      <pc:docMkLst>
        <pc:docMk/>
      </pc:docMkLst>
      <pc:sldChg chg="modSp mod">
        <pc:chgData name="Delyth Wyndham" userId="4f56d532-02a3-4755-a8aa-2c97e286dde9" providerId="ADAL" clId="{1DFF488C-6E4B-427A-BB85-9ED5780D1443}" dt="2025-06-05T00:53:49.330" v="1074" actId="12789"/>
        <pc:sldMkLst>
          <pc:docMk/>
          <pc:sldMk cId="109857222" sldId="256"/>
        </pc:sldMkLst>
        <pc:spChg chg="mod">
          <ac:chgData name="Delyth Wyndham" userId="4f56d532-02a3-4755-a8aa-2c97e286dde9" providerId="ADAL" clId="{1DFF488C-6E4B-427A-BB85-9ED5780D1443}" dt="2025-06-05T00:53:49.330" v="1074" actId="12789"/>
          <ac:spMkLst>
            <pc:docMk/>
            <pc:sldMk cId="109857222" sldId="256"/>
            <ac:spMk id="2" creationId="{00000000-0000-0000-0000-000000000000}"/>
          </ac:spMkLst>
        </pc:spChg>
      </pc:sldChg>
      <pc:sldChg chg="addSp delSp modSp mod modClrScheme chgLayout">
        <pc:chgData name="Delyth Wyndham" userId="4f56d532-02a3-4755-a8aa-2c97e286dde9" providerId="ADAL" clId="{1DFF488C-6E4B-427A-BB85-9ED5780D1443}" dt="2025-06-05T01:36:57.728" v="1095"/>
        <pc:sldMkLst>
          <pc:docMk/>
          <pc:sldMk cId="1381627542" sldId="257"/>
        </pc:sldMkLst>
        <pc:spChg chg="mod ord">
          <ac:chgData name="Delyth Wyndham" userId="4f56d532-02a3-4755-a8aa-2c97e286dde9" providerId="ADAL" clId="{1DFF488C-6E4B-427A-BB85-9ED5780D1443}" dt="2025-05-30T20:02:58.245" v="830" actId="113"/>
          <ac:spMkLst>
            <pc:docMk/>
            <pc:sldMk cId="1381627542" sldId="257"/>
            <ac:spMk id="2" creationId="{C8E8A7CF-1829-6F9B-1E38-35B45590B8DE}"/>
          </ac:spMkLst>
        </pc:spChg>
        <pc:spChg chg="add mod ord">
          <ac:chgData name="Delyth Wyndham" userId="4f56d532-02a3-4755-a8aa-2c97e286dde9" providerId="ADAL" clId="{1DFF488C-6E4B-427A-BB85-9ED5780D1443}" dt="2025-05-30T15:25:30.036" v="744" actId="179"/>
          <ac:spMkLst>
            <pc:docMk/>
            <pc:sldMk cId="1381627542" sldId="257"/>
            <ac:spMk id="13" creationId="{BDAE5465-A2F8-59CC-3F10-80A960EFBE85}"/>
          </ac:spMkLst>
        </pc:spChg>
      </pc:sldChg>
      <pc:sldChg chg="addSp delSp modSp mod modClrScheme chgLayout">
        <pc:chgData name="Delyth Wyndham" userId="4f56d532-02a3-4755-a8aa-2c97e286dde9" providerId="ADAL" clId="{1DFF488C-6E4B-427A-BB85-9ED5780D1443}" dt="2025-06-05T01:37:04.298" v="1096"/>
        <pc:sldMkLst>
          <pc:docMk/>
          <pc:sldMk cId="1096283827" sldId="258"/>
        </pc:sldMkLst>
      </pc:sldChg>
      <pc:sldChg chg="addSp delSp modSp mod modClrScheme chgLayout">
        <pc:chgData name="Delyth Wyndham" userId="4f56d532-02a3-4755-a8aa-2c97e286dde9" providerId="ADAL" clId="{1DFF488C-6E4B-427A-BB85-9ED5780D1443}" dt="2025-06-05T01:35:38.881" v="1080" actId="962"/>
        <pc:sldMkLst>
          <pc:docMk/>
          <pc:sldMk cId="1688200531" sldId="259"/>
        </pc:sldMkLst>
      </pc:sldChg>
      <pc:sldChg chg="addSp delSp modSp mod modClrScheme chgLayout">
        <pc:chgData name="Delyth Wyndham" userId="4f56d532-02a3-4755-a8aa-2c97e286dde9" providerId="ADAL" clId="{1DFF488C-6E4B-427A-BB85-9ED5780D1443}" dt="2025-06-05T01:35:44.497" v="1082" actId="962"/>
        <pc:sldMkLst>
          <pc:docMk/>
          <pc:sldMk cId="3875648235" sldId="260"/>
        </pc:sldMkLst>
      </pc:sldChg>
      <pc:sldChg chg="addSp delSp modSp mod modClrScheme chgLayout">
        <pc:chgData name="Delyth Wyndham" userId="4f56d532-02a3-4755-a8aa-2c97e286dde9" providerId="ADAL" clId="{1DFF488C-6E4B-427A-BB85-9ED5780D1443}" dt="2025-06-05T01:37:20.519" v="1097"/>
        <pc:sldMkLst>
          <pc:docMk/>
          <pc:sldMk cId="4207000619" sldId="261"/>
        </pc:sldMkLst>
      </pc:sldChg>
      <pc:sldChg chg="addSp delSp modSp mod modClrScheme chgLayout">
        <pc:chgData name="Delyth Wyndham" userId="4f56d532-02a3-4755-a8aa-2c97e286dde9" providerId="ADAL" clId="{1DFF488C-6E4B-427A-BB85-9ED5780D1443}" dt="2025-06-05T01:38:32.393" v="1109"/>
        <pc:sldMkLst>
          <pc:docMk/>
          <pc:sldMk cId="248745843" sldId="262"/>
        </pc:sldMkLst>
      </pc:sldChg>
      <pc:sldChg chg="addSp delSp modSp mod ord modClrScheme chgLayout">
        <pc:chgData name="Delyth Wyndham" userId="4f56d532-02a3-4755-a8aa-2c97e286dde9" providerId="ADAL" clId="{1DFF488C-6E4B-427A-BB85-9ED5780D1443}" dt="2025-06-05T01:38:01.834" v="1106"/>
        <pc:sldMkLst>
          <pc:docMk/>
          <pc:sldMk cId="3304214044" sldId="263"/>
        </pc:sldMkLst>
      </pc:sldChg>
      <pc:sldChg chg="addSp delSp modSp mod modClrScheme chgLayout">
        <pc:chgData name="Delyth Wyndham" userId="4f56d532-02a3-4755-a8aa-2c97e286dde9" providerId="ADAL" clId="{1DFF488C-6E4B-427A-BB85-9ED5780D1443}" dt="2025-06-05T01:36:46.201" v="1094" actId="962"/>
        <pc:sldMkLst>
          <pc:docMk/>
          <pc:sldMk cId="1983737801" sldId="264"/>
        </pc:sldMkLst>
      </pc:sldChg>
      <pc:sldChg chg="modSp mod ord modClrScheme chgLayout">
        <pc:chgData name="Delyth Wyndham" userId="4f56d532-02a3-4755-a8aa-2c97e286dde9" providerId="ADAL" clId="{1DFF488C-6E4B-427A-BB85-9ED5780D1443}" dt="2025-05-30T20:02:54.779" v="829" actId="113"/>
        <pc:sldMkLst>
          <pc:docMk/>
          <pc:sldMk cId="3973382967" sldId="265"/>
        </pc:sldMkLst>
        <pc:spChg chg="mod ord">
          <ac:chgData name="Delyth Wyndham" userId="4f56d532-02a3-4755-a8aa-2c97e286dde9" providerId="ADAL" clId="{1DFF488C-6E4B-427A-BB85-9ED5780D1443}" dt="2025-05-30T20:02:54.779" v="829" actId="113"/>
          <ac:spMkLst>
            <pc:docMk/>
            <pc:sldMk cId="3973382967" sldId="265"/>
            <ac:spMk id="2" creationId="{C04D116C-A217-2B3C-9309-0D74DC576E91}"/>
          </ac:spMkLst>
        </pc:spChg>
        <pc:spChg chg="mod ord">
          <ac:chgData name="Delyth Wyndham" userId="4f56d532-02a3-4755-a8aa-2c97e286dde9" providerId="ADAL" clId="{1DFF488C-6E4B-427A-BB85-9ED5780D1443}" dt="2025-05-30T14:08:29.349" v="72" actId="33524"/>
          <ac:spMkLst>
            <pc:docMk/>
            <pc:sldMk cId="3973382967" sldId="265"/>
            <ac:spMk id="3" creationId="{0CE16C8F-B104-298A-6B7F-0A57C8719E9B}"/>
          </ac:spMkLst>
        </pc:spChg>
      </pc:sldChg>
    </pc:docChg>
  </pc:docChgLst>
  <pc:docChgLst>
    <pc:chgData name="Delyth Wyndham" userId="4f56d532-02a3-4755-a8aa-2c97e286dde9" providerId="ADAL" clId="{C170D786-91F5-42C5-951B-73F1CA42B3E7}"/>
    <pc:docChg chg="undo custSel addSld delSld modSld">
      <pc:chgData name="Delyth Wyndham" userId="4f56d532-02a3-4755-a8aa-2c97e286dde9" providerId="ADAL" clId="{C170D786-91F5-42C5-951B-73F1CA42B3E7}" dt="2025-06-27T19:41:20.431" v="121"/>
      <pc:docMkLst>
        <pc:docMk/>
      </pc:docMkLst>
      <pc:sldChg chg="addSp modSp">
        <pc:chgData name="Delyth Wyndham" userId="4f56d532-02a3-4755-a8aa-2c97e286dde9" providerId="ADAL" clId="{C170D786-91F5-42C5-951B-73F1CA42B3E7}" dt="2025-06-27T19:41:20.431" v="121"/>
        <pc:sldMkLst>
          <pc:docMk/>
          <pc:sldMk cId="109857222" sldId="256"/>
        </pc:sldMkLst>
        <pc:spChg chg="add mod">
          <ac:chgData name="Delyth Wyndham" userId="4f56d532-02a3-4755-a8aa-2c97e286dde9" providerId="ADAL" clId="{C170D786-91F5-42C5-951B-73F1CA42B3E7}" dt="2025-06-27T19:41:20.431" v="121"/>
          <ac:spMkLst>
            <pc:docMk/>
            <pc:sldMk cId="109857222" sldId="256"/>
            <ac:spMk id="3" creationId="{89EDBAA0-F24B-39AF-54E2-40B7D4B21271}"/>
          </ac:spMkLst>
        </pc:spChg>
      </pc:sldChg>
      <pc:sldChg chg="addSp delSp modSp mod">
        <pc:chgData name="Delyth Wyndham" userId="4f56d532-02a3-4755-a8aa-2c97e286dde9" providerId="ADAL" clId="{C170D786-91F5-42C5-951B-73F1CA42B3E7}" dt="2025-06-09T01:48:10.701" v="105"/>
        <pc:sldMkLst>
          <pc:docMk/>
          <pc:sldMk cId="1381627542" sldId="257"/>
        </pc:sldMkLst>
        <pc:spChg chg="ord">
          <ac:chgData name="Delyth Wyndham" userId="4f56d532-02a3-4755-a8aa-2c97e286dde9" providerId="ADAL" clId="{C170D786-91F5-42C5-951B-73F1CA42B3E7}" dt="2025-06-09T01:47:52.679" v="99"/>
          <ac:spMkLst>
            <pc:docMk/>
            <pc:sldMk cId="1381627542" sldId="257"/>
            <ac:spMk id="2" creationId="{C8E8A7CF-1829-6F9B-1E38-35B45590B8DE}"/>
          </ac:spMkLst>
        </pc:spChg>
        <pc:spChg chg="add mod">
          <ac:chgData name="Delyth Wyndham" userId="4f56d532-02a3-4755-a8aa-2c97e286dde9" providerId="ADAL" clId="{C170D786-91F5-42C5-951B-73F1CA42B3E7}" dt="2025-06-09T01:47:18.227" v="86"/>
          <ac:spMkLst>
            <pc:docMk/>
            <pc:sldMk cId="1381627542" sldId="257"/>
            <ac:spMk id="3" creationId="{6F363C69-89B2-3CA7-5A7E-73497BE6C5FC}"/>
          </ac:spMkLst>
        </pc:spChg>
        <pc:spChg chg="ord">
          <ac:chgData name="Delyth Wyndham" userId="4f56d532-02a3-4755-a8aa-2c97e286dde9" providerId="ADAL" clId="{C170D786-91F5-42C5-951B-73F1CA42B3E7}" dt="2025-06-09T01:48:10.701" v="105"/>
          <ac:spMkLst>
            <pc:docMk/>
            <pc:sldMk cId="1381627542" sldId="257"/>
            <ac:spMk id="13" creationId="{BDAE5465-A2F8-59CC-3F10-80A960EFBE85}"/>
          </ac:spMkLst>
        </pc:spChg>
        <pc:picChg chg="add mod">
          <ac:chgData name="Delyth Wyndham" userId="4f56d532-02a3-4755-a8aa-2c97e286dde9" providerId="ADAL" clId="{C170D786-91F5-42C5-951B-73F1CA42B3E7}" dt="2025-06-09T01:47:18.227" v="86"/>
          <ac:picMkLst>
            <pc:docMk/>
            <pc:sldMk cId="1381627542" sldId="257"/>
            <ac:picMk id="4" creationId="{4D89EFFB-5B0A-2645-5E44-EAB22C113B65}"/>
          </ac:picMkLst>
        </pc:picChg>
        <pc:picChg chg="mod ord modCrop">
          <ac:chgData name="Delyth Wyndham" userId="4f56d532-02a3-4755-a8aa-2c97e286dde9" providerId="ADAL" clId="{C170D786-91F5-42C5-951B-73F1CA42B3E7}" dt="2025-06-09T01:47:29.524" v="98" actId="962"/>
          <ac:picMkLst>
            <pc:docMk/>
            <pc:sldMk cId="1381627542" sldId="257"/>
            <ac:picMk id="5" creationId="{FD914778-64C2-7FAC-02D6-E0E115B7C331}"/>
          </ac:picMkLst>
        </pc:picChg>
        <pc:picChg chg="mod">
          <ac:chgData name="Delyth Wyndham" userId="4f56d532-02a3-4755-a8aa-2c97e286dde9" providerId="ADAL" clId="{C170D786-91F5-42C5-951B-73F1CA42B3E7}" dt="2025-06-06T15:55:14.185" v="84" actId="3626"/>
          <ac:picMkLst>
            <pc:docMk/>
            <pc:sldMk cId="1381627542" sldId="257"/>
            <ac:picMk id="6" creationId="{9D02D1C0-0D88-DEF3-F7CF-226F82BE94B1}"/>
          </ac:picMkLst>
        </pc:picChg>
        <pc:picChg chg="mod">
          <ac:chgData name="Delyth Wyndham" userId="4f56d532-02a3-4755-a8aa-2c97e286dde9" providerId="ADAL" clId="{C170D786-91F5-42C5-951B-73F1CA42B3E7}" dt="2025-06-06T15:55:17.537" v="85" actId="3626"/>
          <ac:picMkLst>
            <pc:docMk/>
            <pc:sldMk cId="1381627542" sldId="257"/>
            <ac:picMk id="7" creationId="{371E55D3-12C7-7636-61DB-061F3466AED1}"/>
          </ac:picMkLst>
        </pc:picChg>
      </pc:sldChg>
      <pc:sldChg chg="addSp modSp mod modShow">
        <pc:chgData name="Delyth Wyndham" userId="4f56d532-02a3-4755-a8aa-2c97e286dde9" providerId="ADAL" clId="{C170D786-91F5-42C5-951B-73F1CA42B3E7}" dt="2025-06-20T12:54:42.620" v="120" actId="20577"/>
        <pc:sldMkLst>
          <pc:docMk/>
          <pc:sldMk cId="3973382967" sldId="265"/>
        </pc:sldMkLst>
        <pc:spChg chg="mod">
          <ac:chgData name="Delyth Wyndham" userId="4f56d532-02a3-4755-a8aa-2c97e286dde9" providerId="ADAL" clId="{C170D786-91F5-42C5-951B-73F1CA42B3E7}" dt="2025-06-19T21:58:58.747" v="114" actId="6549"/>
          <ac:spMkLst>
            <pc:docMk/>
            <pc:sldMk cId="3973382967" sldId="265"/>
            <ac:spMk id="2" creationId="{C04D116C-A217-2B3C-9309-0D74DC576E91}"/>
          </ac:spMkLst>
        </pc:spChg>
        <pc:spChg chg="mod">
          <ac:chgData name="Delyth Wyndham" userId="4f56d532-02a3-4755-a8aa-2c97e286dde9" providerId="ADAL" clId="{C170D786-91F5-42C5-951B-73F1CA42B3E7}" dt="2025-06-20T12:54:42.620" v="120" actId="20577"/>
          <ac:spMkLst>
            <pc:docMk/>
            <pc:sldMk cId="3973382967" sldId="265"/>
            <ac:spMk id="3" creationId="{0CE16C8F-B104-298A-6B7F-0A57C8719E9B}"/>
          </ac:spMkLst>
        </pc:spChg>
        <pc:spChg chg="add mod">
          <ac:chgData name="Delyth Wyndham" userId="4f56d532-02a3-4755-a8aa-2c97e286dde9" providerId="ADAL" clId="{C170D786-91F5-42C5-951B-73F1CA42B3E7}" dt="2025-06-19T21:58:02.415" v="112"/>
          <ac:spMkLst>
            <pc:docMk/>
            <pc:sldMk cId="3973382967" sldId="265"/>
            <ac:spMk id="5" creationId="{B0BA2E93-8211-A2D5-311F-34879DB14330}"/>
          </ac:spMkLst>
        </pc:spChg>
        <pc:picChg chg="add mod ord">
          <ac:chgData name="Delyth Wyndham" userId="4f56d532-02a3-4755-a8aa-2c97e286dde9" providerId="ADAL" clId="{C170D786-91F5-42C5-951B-73F1CA42B3E7}" dt="2025-06-19T21:59:31.637" v="118"/>
          <ac:picMkLst>
            <pc:docMk/>
            <pc:sldMk cId="3973382967" sldId="265"/>
            <ac:picMk id="4" creationId="{9855AE38-8C45-26F0-79F0-349FD749BD12}"/>
          </ac:picMkLst>
        </pc:picChg>
      </pc:sldChg>
      <pc:sldChg chg="add del">
        <pc:chgData name="Delyth Wyndham" userId="4f56d532-02a3-4755-a8aa-2c97e286dde9" providerId="ADAL" clId="{C170D786-91F5-42C5-951B-73F1CA42B3E7}" dt="2025-06-19T21:59:03.213" v="115" actId="2696"/>
        <pc:sldMkLst>
          <pc:docMk/>
          <pc:sldMk cId="3651285418" sldId="272"/>
        </pc:sldMkLst>
      </pc:sldChg>
    </pc:docChg>
  </pc:docChgLst>
  <pc:docChgLst>
    <pc:chgData name="Delyth Wyndham" userId="4f56d532-02a3-4755-a8aa-2c97e286dde9" providerId="ADAL" clId="{50FFDEA2-15A9-4459-A776-7266E264681A}"/>
    <pc:docChg chg="undo custSel delSld modSld">
      <pc:chgData name="Delyth Wyndham" userId="4f56d532-02a3-4755-a8aa-2c97e286dde9" providerId="ADAL" clId="{50FFDEA2-15A9-4459-A776-7266E264681A}" dt="2025-06-05T22:12:44.207" v="805" actId="5793"/>
      <pc:docMkLst>
        <pc:docMk/>
      </pc:docMkLst>
      <pc:sldChg chg="modSp mod">
        <pc:chgData name="Delyth Wyndham" userId="4f56d532-02a3-4755-a8aa-2c97e286dde9" providerId="ADAL" clId="{50FFDEA2-15A9-4459-A776-7266E264681A}" dt="2025-06-05T21:44:25.771" v="54" actId="20577"/>
        <pc:sldMkLst>
          <pc:docMk/>
          <pc:sldMk cId="109857222" sldId="256"/>
        </pc:sldMkLst>
        <pc:spChg chg="mod">
          <ac:chgData name="Delyth Wyndham" userId="4f56d532-02a3-4755-a8aa-2c97e286dde9" providerId="ADAL" clId="{50FFDEA2-15A9-4459-A776-7266E264681A}" dt="2025-06-05T21:44:25.771" v="54" actId="20577"/>
          <ac:spMkLst>
            <pc:docMk/>
            <pc:sldMk cId="109857222" sldId="256"/>
            <ac:spMk id="2" creationId="{00000000-0000-0000-0000-000000000000}"/>
          </ac:spMkLst>
        </pc:spChg>
      </pc:sldChg>
      <pc:sldChg chg="addSp delSp modSp mod">
        <pc:chgData name="Delyth Wyndham" userId="4f56d532-02a3-4755-a8aa-2c97e286dde9" providerId="ADAL" clId="{50FFDEA2-15A9-4459-A776-7266E264681A}" dt="2025-06-05T22:04:54.223" v="331" actId="20577"/>
        <pc:sldMkLst>
          <pc:docMk/>
          <pc:sldMk cId="1381627542" sldId="257"/>
        </pc:sldMkLst>
        <pc:spChg chg="mod">
          <ac:chgData name="Delyth Wyndham" userId="4f56d532-02a3-4755-a8aa-2c97e286dde9" providerId="ADAL" clId="{50FFDEA2-15A9-4459-A776-7266E264681A}" dt="2025-06-05T21:44:32.846" v="65" actId="20577"/>
          <ac:spMkLst>
            <pc:docMk/>
            <pc:sldMk cId="1381627542" sldId="257"/>
            <ac:spMk id="2" creationId="{C8E8A7CF-1829-6F9B-1E38-35B45590B8DE}"/>
          </ac:spMkLst>
        </pc:spChg>
        <pc:spChg chg="mod">
          <ac:chgData name="Delyth Wyndham" userId="4f56d532-02a3-4755-a8aa-2c97e286dde9" providerId="ADAL" clId="{50FFDEA2-15A9-4459-A776-7266E264681A}" dt="2025-06-05T22:04:54.223" v="331" actId="20577"/>
          <ac:spMkLst>
            <pc:docMk/>
            <pc:sldMk cId="1381627542" sldId="257"/>
            <ac:spMk id="13" creationId="{BDAE5465-A2F8-59CC-3F10-80A960EFBE85}"/>
          </ac:spMkLst>
        </pc:spChg>
        <pc:picChg chg="add mod">
          <ac:chgData name="Delyth Wyndham" userId="4f56d532-02a3-4755-a8aa-2c97e286dde9" providerId="ADAL" clId="{50FFDEA2-15A9-4459-A776-7266E264681A}" dt="2025-06-05T22:03:25.485" v="309" actId="1036"/>
          <ac:picMkLst>
            <pc:docMk/>
            <pc:sldMk cId="1381627542" sldId="257"/>
            <ac:picMk id="6" creationId="{9D02D1C0-0D88-DEF3-F7CF-226F82BE94B1}"/>
          </ac:picMkLst>
        </pc:picChg>
        <pc:picChg chg="add mod">
          <ac:chgData name="Delyth Wyndham" userId="4f56d532-02a3-4755-a8aa-2c97e286dde9" providerId="ADAL" clId="{50FFDEA2-15A9-4459-A776-7266E264681A}" dt="2025-06-05T22:03:23.886" v="308" actId="1036"/>
          <ac:picMkLst>
            <pc:docMk/>
            <pc:sldMk cId="1381627542" sldId="257"/>
            <ac:picMk id="7" creationId="{371E55D3-12C7-7636-61DB-061F3466AED1}"/>
          </ac:picMkLst>
        </pc:picChg>
      </pc:sldChg>
      <pc:sldChg chg="del">
        <pc:chgData name="Delyth Wyndham" userId="4f56d532-02a3-4755-a8aa-2c97e286dde9" providerId="ADAL" clId="{50FFDEA2-15A9-4459-A776-7266E264681A}" dt="2025-06-05T22:04:29.413" v="324" actId="47"/>
        <pc:sldMkLst>
          <pc:docMk/>
          <pc:sldMk cId="1096283827" sldId="258"/>
        </pc:sldMkLst>
      </pc:sldChg>
      <pc:sldChg chg="del">
        <pc:chgData name="Delyth Wyndham" userId="4f56d532-02a3-4755-a8aa-2c97e286dde9" providerId="ADAL" clId="{50FFDEA2-15A9-4459-A776-7266E264681A}" dt="2025-06-05T22:04:30.521" v="325" actId="47"/>
        <pc:sldMkLst>
          <pc:docMk/>
          <pc:sldMk cId="1688200531" sldId="259"/>
        </pc:sldMkLst>
      </pc:sldChg>
      <pc:sldChg chg="del">
        <pc:chgData name="Delyth Wyndham" userId="4f56d532-02a3-4755-a8aa-2c97e286dde9" providerId="ADAL" clId="{50FFDEA2-15A9-4459-A776-7266E264681A}" dt="2025-06-05T22:04:31.398" v="326" actId="47"/>
        <pc:sldMkLst>
          <pc:docMk/>
          <pc:sldMk cId="3875648235" sldId="260"/>
        </pc:sldMkLst>
      </pc:sldChg>
      <pc:sldChg chg="del">
        <pc:chgData name="Delyth Wyndham" userId="4f56d532-02a3-4755-a8aa-2c97e286dde9" providerId="ADAL" clId="{50FFDEA2-15A9-4459-A776-7266E264681A}" dt="2025-06-05T22:04:32.439" v="327" actId="47"/>
        <pc:sldMkLst>
          <pc:docMk/>
          <pc:sldMk cId="4207000619" sldId="261"/>
        </pc:sldMkLst>
      </pc:sldChg>
      <pc:sldChg chg="del">
        <pc:chgData name="Delyth Wyndham" userId="4f56d532-02a3-4755-a8aa-2c97e286dde9" providerId="ADAL" clId="{50FFDEA2-15A9-4459-A776-7266E264681A}" dt="2025-06-05T22:04:34.872" v="329" actId="47"/>
        <pc:sldMkLst>
          <pc:docMk/>
          <pc:sldMk cId="248745843" sldId="262"/>
        </pc:sldMkLst>
      </pc:sldChg>
      <pc:sldChg chg="del">
        <pc:chgData name="Delyth Wyndham" userId="4f56d532-02a3-4755-a8aa-2c97e286dde9" providerId="ADAL" clId="{50FFDEA2-15A9-4459-A776-7266E264681A}" dt="2025-06-05T22:04:33.830" v="328" actId="47"/>
        <pc:sldMkLst>
          <pc:docMk/>
          <pc:sldMk cId="3304214044" sldId="263"/>
        </pc:sldMkLst>
      </pc:sldChg>
      <pc:sldChg chg="addSp delSp modSp del mod">
        <pc:chgData name="Delyth Wyndham" userId="4f56d532-02a3-4755-a8aa-2c97e286dde9" providerId="ADAL" clId="{50FFDEA2-15A9-4459-A776-7266E264681A}" dt="2025-06-05T22:04:36.014" v="330" actId="47"/>
        <pc:sldMkLst>
          <pc:docMk/>
          <pc:sldMk cId="1983737801" sldId="264"/>
        </pc:sldMkLst>
      </pc:sldChg>
      <pc:sldChg chg="modSp mod">
        <pc:chgData name="Delyth Wyndham" userId="4f56d532-02a3-4755-a8aa-2c97e286dde9" providerId="ADAL" clId="{50FFDEA2-15A9-4459-A776-7266E264681A}" dt="2025-06-05T22:12:44.207" v="805" actId="5793"/>
        <pc:sldMkLst>
          <pc:docMk/>
          <pc:sldMk cId="3973382967" sldId="265"/>
        </pc:sldMkLst>
        <pc:spChg chg="mod">
          <ac:chgData name="Delyth Wyndham" userId="4f56d532-02a3-4755-a8aa-2c97e286dde9" providerId="ADAL" clId="{50FFDEA2-15A9-4459-A776-7266E264681A}" dt="2025-06-05T22:12:44.207" v="805" actId="5793"/>
          <ac:spMkLst>
            <pc:docMk/>
            <pc:sldMk cId="3973382967" sldId="265"/>
            <ac:spMk id="3" creationId="{0CE16C8F-B104-298A-6B7F-0A57C8719E9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F1B45-770A-4039-96A6-27B4876BE7F4}" type="datetimeFigureOut">
              <a:rPr lang="en-GB" smtClean="0"/>
              <a:t>27/06/2025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0EA7A-942C-4C0D-9491-284241D3A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275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80EA7A-942C-4C0D-9491-284241D3A00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665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B4B609A-34EB-3245-6C37-11E3D5A6AB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692978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6D593B1-1500-90A0-2174-1B193D041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8325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55319-45A5-7D80-09CB-05494BA1C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68E41D-AA48-1679-E058-CA48451452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17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D8DD4C-9ECD-6DDE-EC6D-F158930B2E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1F2B56-2725-4C52-6409-04F01A7357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099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_No_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5657E71-A383-D752-1C4A-9DEC4E727871}"/>
              </a:ext>
            </a:extLst>
          </p:cNvPr>
          <p:cNvSpPr/>
          <p:nvPr/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rgbClr val="F6F4F9"/>
          </a:solidFill>
          <a:ln>
            <a:solidFill>
              <a:srgbClr val="F6F4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96"/>
          </a:p>
        </p:txBody>
      </p:sp>
      <p:sp>
        <p:nvSpPr>
          <p:cNvPr id="3" name="Partial Circle 2">
            <a:extLst>
              <a:ext uri="{FF2B5EF4-FFF2-40B4-BE49-F238E27FC236}">
                <a16:creationId xmlns:a16="http://schemas.microsoft.com/office/drawing/2014/main" id="{CAA70AE0-3DF2-77DB-2228-E45B66D6DA7E}"/>
              </a:ext>
            </a:extLst>
          </p:cNvPr>
          <p:cNvSpPr/>
          <p:nvPr/>
        </p:nvSpPr>
        <p:spPr>
          <a:xfrm>
            <a:off x="-6306579" y="1686171"/>
            <a:ext cx="12600000" cy="10384927"/>
          </a:xfrm>
          <a:prstGeom prst="pie">
            <a:avLst>
              <a:gd name="adj1" fmla="val 16198421"/>
              <a:gd name="adj2" fmla="val 21594577"/>
            </a:avLst>
          </a:prstGeom>
          <a:solidFill>
            <a:srgbClr val="E5DFEB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433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Small_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5657E71-A383-D752-1C4A-9DEC4E727871}"/>
              </a:ext>
            </a:extLst>
          </p:cNvPr>
          <p:cNvSpPr/>
          <p:nvPr/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rgbClr val="F6F4F9"/>
          </a:solidFill>
          <a:ln>
            <a:solidFill>
              <a:srgbClr val="F6F4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96"/>
          </a:p>
        </p:txBody>
      </p:sp>
      <p:sp>
        <p:nvSpPr>
          <p:cNvPr id="3" name="Partial Circle 2">
            <a:extLst>
              <a:ext uri="{FF2B5EF4-FFF2-40B4-BE49-F238E27FC236}">
                <a16:creationId xmlns:a16="http://schemas.microsoft.com/office/drawing/2014/main" id="{CAA70AE0-3DF2-77DB-2228-E45B66D6DA7E}"/>
              </a:ext>
            </a:extLst>
          </p:cNvPr>
          <p:cNvSpPr/>
          <p:nvPr/>
        </p:nvSpPr>
        <p:spPr>
          <a:xfrm>
            <a:off x="-6306579" y="1686171"/>
            <a:ext cx="12600000" cy="10384927"/>
          </a:xfrm>
          <a:prstGeom prst="pie">
            <a:avLst>
              <a:gd name="adj1" fmla="val 16198421"/>
              <a:gd name="adj2" fmla="val 21594577"/>
            </a:avLst>
          </a:prstGeom>
          <a:solidFill>
            <a:srgbClr val="E5DFEB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065E13-CAF2-054F-907D-80D1D134FD3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29696"/>
            <a:ext cx="726006" cy="728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69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5342784-975B-A989-66EA-F50BBC813EAA}"/>
              </a:ext>
            </a:extLst>
          </p:cNvPr>
          <p:cNvSpPr/>
          <p:nvPr/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rgbClr val="F6F4F9"/>
          </a:solidFill>
          <a:ln>
            <a:solidFill>
              <a:srgbClr val="F6F4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96"/>
          </a:p>
        </p:txBody>
      </p:sp>
      <p:sp>
        <p:nvSpPr>
          <p:cNvPr id="7" name="Partial Circle 6">
            <a:extLst>
              <a:ext uri="{FF2B5EF4-FFF2-40B4-BE49-F238E27FC236}">
                <a16:creationId xmlns:a16="http://schemas.microsoft.com/office/drawing/2014/main" id="{17CD564A-B464-8AEA-42CD-FAEDC038BFA2}"/>
              </a:ext>
            </a:extLst>
          </p:cNvPr>
          <p:cNvSpPr/>
          <p:nvPr/>
        </p:nvSpPr>
        <p:spPr>
          <a:xfrm>
            <a:off x="-6306579" y="1686171"/>
            <a:ext cx="12600000" cy="10384927"/>
          </a:xfrm>
          <a:prstGeom prst="pie">
            <a:avLst>
              <a:gd name="adj1" fmla="val 16198421"/>
              <a:gd name="adj2" fmla="val 21594577"/>
            </a:avLst>
          </a:prstGeom>
          <a:solidFill>
            <a:srgbClr val="E5DFEB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8A19018-FBB5-80D0-BD9D-580E46E6DE1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29696"/>
            <a:ext cx="726006" cy="7283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B4C81CD-5F4F-6B7D-B618-E75D8CFBB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D236C-1DC8-45E5-D60D-B0605BD9A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3280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95B5B3A-CD15-73C3-C1BC-26C81C98517B}"/>
              </a:ext>
            </a:extLst>
          </p:cNvPr>
          <p:cNvSpPr/>
          <p:nvPr/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rgbClr val="F6F4F9"/>
          </a:solidFill>
          <a:ln>
            <a:solidFill>
              <a:srgbClr val="F6F4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96"/>
          </a:p>
        </p:txBody>
      </p:sp>
      <p:sp>
        <p:nvSpPr>
          <p:cNvPr id="6" name="Partial Circle 5">
            <a:extLst>
              <a:ext uri="{FF2B5EF4-FFF2-40B4-BE49-F238E27FC236}">
                <a16:creationId xmlns:a16="http://schemas.microsoft.com/office/drawing/2014/main" id="{D1420DB9-73D2-1F31-F900-5159F91B3482}"/>
              </a:ext>
            </a:extLst>
          </p:cNvPr>
          <p:cNvSpPr/>
          <p:nvPr/>
        </p:nvSpPr>
        <p:spPr>
          <a:xfrm>
            <a:off x="-6306579" y="1686171"/>
            <a:ext cx="12600000" cy="10384927"/>
          </a:xfrm>
          <a:prstGeom prst="pie">
            <a:avLst>
              <a:gd name="adj1" fmla="val 16198421"/>
              <a:gd name="adj2" fmla="val 21594577"/>
            </a:avLst>
          </a:prstGeom>
          <a:solidFill>
            <a:srgbClr val="E5DFEB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7EC2995-B4B0-4A32-79F8-C805E6146C5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29696"/>
            <a:ext cx="726006" cy="7283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22D3F6-1A67-B79D-7BB3-4423FA8C8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6C9C6-AA23-2E81-357D-1460D84AFC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CA24FD-1F8D-96A4-E0D7-BAAA94C3B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992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C81CD-5F4F-6B7D-B618-E75D8CFBB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D236C-1DC8-45E5-D60D-B0605BD9A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47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62964-8CAD-7D4F-DD9A-8EB811089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3A5432-E8A2-C120-74DA-A3A44D5E7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69297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081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2D3F6-1A67-B79D-7BB3-4423FA8C8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6C9C6-AA23-2E81-357D-1460D84AFC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CA24FD-1F8D-96A4-E0D7-BAAA94C3B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556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86395-EC31-262D-4216-D77958419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C6F1DE-E947-2EA5-6F63-3EECC4DEF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69297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4790A8-E4C2-4703-7503-B9BB432F3F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75C2C6-FF8A-FB9E-9856-A6C50E97FC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69297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4DE5B4-89E7-BCF1-F05B-572710EE7A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258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6EC6D-404E-7EB8-A3F3-4E710BCBC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469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3305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30761-0EAF-C6CA-F1E0-F5D780F93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EA050-7B65-AED0-2876-ACE907B3F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951A72-D26D-7A59-11A0-ADB729A83A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0123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BCDC7-EB35-9220-0173-21E0C0CA1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9620FB-4A56-699B-3828-B0E05C321B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FB32BC-486B-5AFF-3F45-98F333CFF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387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EAFA0C8-16DE-0E2E-5A6B-0ECCB86C6621}"/>
              </a:ext>
            </a:extLst>
          </p:cNvPr>
          <p:cNvSpPr/>
          <p:nvPr/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rgbClr val="F6F4F9"/>
          </a:solidFill>
          <a:ln>
            <a:solidFill>
              <a:srgbClr val="F6F4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96"/>
          </a:p>
        </p:txBody>
      </p:sp>
      <p:sp>
        <p:nvSpPr>
          <p:cNvPr id="17" name="Partial Circle 16">
            <a:extLst>
              <a:ext uri="{FF2B5EF4-FFF2-40B4-BE49-F238E27FC236}">
                <a16:creationId xmlns:a16="http://schemas.microsoft.com/office/drawing/2014/main" id="{DABB6466-67BB-517D-C51D-C1A21B32B2B9}"/>
              </a:ext>
            </a:extLst>
          </p:cNvPr>
          <p:cNvSpPr/>
          <p:nvPr/>
        </p:nvSpPr>
        <p:spPr>
          <a:xfrm>
            <a:off x="-6306579" y="1686171"/>
            <a:ext cx="12600000" cy="10384927"/>
          </a:xfrm>
          <a:prstGeom prst="pie">
            <a:avLst>
              <a:gd name="adj1" fmla="val 16198421"/>
              <a:gd name="adj2" fmla="val 21594577"/>
            </a:avLst>
          </a:prstGeom>
          <a:solidFill>
            <a:srgbClr val="E5DFEB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3876F67-35A5-445D-2E7D-DE4C2375D795}"/>
              </a:ext>
            </a:extLst>
          </p:cNvPr>
          <p:cNvPicPr>
            <a:picLocks noChangeAspect="1"/>
          </p:cNvPicPr>
          <p:nvPr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4666" y="5428306"/>
            <a:ext cx="2808157" cy="107929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832748-6225-F9B6-902A-4CB2F8993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E17B8C-C223-4B0F-AA38-6B567F2D4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157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52297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52297D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2297D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2297D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2297D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2297D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areled.info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D116C-A217-2B3C-9309-0D74DC576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Facilitator notes*</a:t>
            </a:r>
          </a:p>
        </p:txBody>
      </p:sp>
      <p:pic>
        <p:nvPicPr>
          <p:cNvPr id="4" name="Picture 3" descr="Helper information">
            <a:extLst>
              <a:ext uri="{FF2B5EF4-FFF2-40B4-BE49-F238E27FC236}">
                <a16:creationId xmlns:a16="http://schemas.microsoft.com/office/drawing/2014/main" id="{9855AE38-8C45-26F0-79F0-349FD749BD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03" t="4783" r="2746" b="2015"/>
          <a:stretch>
            <a:fillRect/>
          </a:stretch>
        </p:blipFill>
        <p:spPr>
          <a:xfrm>
            <a:off x="208299" y="137605"/>
            <a:ext cx="1259802" cy="1260000"/>
          </a:xfrm>
          <a:prstGeom prst="roundRect">
            <a:avLst>
              <a:gd name="adj" fmla="val 4930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16C8F-B104-298A-6B7F-0A57C8719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94771"/>
          </a:xfrm>
        </p:spPr>
        <p:txBody>
          <a:bodyPr>
            <a:normAutofit/>
          </a:bodyPr>
          <a:lstStyle/>
          <a:p>
            <a:pPr marL="534988" indent="-447675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2400" dirty="0"/>
              <a:t>Use the videos as part of the careLeD tool or as a standalone activity in groups or individual </a:t>
            </a:r>
            <a:r>
              <a:rPr lang="en-GB" sz="2400"/>
              <a:t>one-to-one sessions.</a:t>
            </a:r>
            <a:endParaRPr lang="en-GB" sz="2400" dirty="0"/>
          </a:p>
          <a:p>
            <a:pPr marL="534988" indent="-447675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2400" dirty="0"/>
              <a:t>Stop the video as needed to highlight key points.</a:t>
            </a:r>
          </a:p>
          <a:p>
            <a:pPr marL="534988" indent="-447675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2400" dirty="0"/>
              <a:t>Encourage individuals to guess the correct answer at the prompt.</a:t>
            </a:r>
          </a:p>
          <a:p>
            <a:pPr marL="534988" indent="-447675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2400" dirty="0"/>
              <a:t>Talk about occasions where individuals might need to call urgent or emergency care services.</a:t>
            </a:r>
          </a:p>
          <a:p>
            <a:pPr marL="534988" indent="-447675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2400" dirty="0"/>
              <a:t>Explain the role of the professionals who answer the calls.</a:t>
            </a:r>
          </a:p>
          <a:p>
            <a:pPr marL="534988" indent="-447675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2400" dirty="0"/>
              <a:t>Talk about how Olivia gets extra support when she tells the healthcare adviser that she has a learning disability.</a:t>
            </a:r>
          </a:p>
          <a:p>
            <a:pPr marL="534988" indent="-447675"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en-GB" sz="2400" dirty="0"/>
          </a:p>
          <a:p>
            <a:pPr>
              <a:spcAft>
                <a:spcPts val="1200"/>
              </a:spcAft>
            </a:pPr>
            <a:endParaRPr lang="en-GB" sz="2400" dirty="0"/>
          </a:p>
          <a:p>
            <a:pPr>
              <a:spcAft>
                <a:spcPts val="1200"/>
              </a:spcAft>
            </a:pPr>
            <a:endParaRPr lang="en-GB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BA2E93-8211-A2D5-311F-34879DB14330}"/>
              </a:ext>
            </a:extLst>
          </p:cNvPr>
          <p:cNvSpPr txBox="1"/>
          <p:nvPr/>
        </p:nvSpPr>
        <p:spPr>
          <a:xfrm>
            <a:off x="9132000" y="6498000"/>
            <a:ext cx="306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52297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*not part of the presentation</a:t>
            </a:r>
            <a:endParaRPr lang="en-GB" dirty="0">
              <a:solidFill>
                <a:srgbClr val="522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382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6000" y="1251846"/>
            <a:ext cx="9360000" cy="4354309"/>
          </a:xfrm>
        </p:spPr>
        <p:txBody>
          <a:bodyPr anchor="ctr">
            <a:normAutofit/>
          </a:bodyPr>
          <a:lstStyle/>
          <a:p>
            <a:pPr algn="ctr"/>
            <a:r>
              <a:rPr lang="en-GB" sz="9600"/>
              <a:t>Videos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EDBAA0-F24B-39AF-54E2-40B7D4B21271}"/>
              </a:ext>
            </a:extLst>
          </p:cNvPr>
          <p:cNvSpPr txBox="1"/>
          <p:nvPr/>
        </p:nvSpPr>
        <p:spPr>
          <a:xfrm>
            <a:off x="9436232" y="5674936"/>
            <a:ext cx="22844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dirty="0">
                <a:solidFill>
                  <a:srgbClr val="52297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careled.info</a:t>
            </a:r>
            <a:r>
              <a:rPr lang="en-GB" sz="3200" dirty="0">
                <a:solidFill>
                  <a:srgbClr val="52297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8A7CF-1829-6F9B-1E38-35B45590B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Meet Olivia</a:t>
            </a:r>
            <a:endParaRPr lang="en-US" b="1"/>
          </a:p>
        </p:txBody>
      </p:sp>
      <p:pic>
        <p:nvPicPr>
          <p:cNvPr id="5" name="Picture 4" descr="Olivia">
            <a:extLst>
              <a:ext uri="{FF2B5EF4-FFF2-40B4-BE49-F238E27FC236}">
                <a16:creationId xmlns:a16="http://schemas.microsoft.com/office/drawing/2014/main" id="{FD914778-64C2-7FAC-02D6-E0E115B7C33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097533" y="2009079"/>
            <a:ext cx="1800489" cy="1800001"/>
          </a:xfrm>
          <a:prstGeom prst="roundRect">
            <a:avLst>
              <a:gd name="adj" fmla="val 5237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pic>
        <p:nvPicPr>
          <p:cNvPr id="6" name="Picture 5" descr="Urgent Care">
            <a:extLst>
              <a:ext uri="{FF2B5EF4-FFF2-40B4-BE49-F238E27FC236}">
                <a16:creationId xmlns:a16="http://schemas.microsoft.com/office/drawing/2014/main" id="{9D02D1C0-0D88-DEF3-F7CF-226F82BE94B1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66481" y="4129912"/>
            <a:ext cx="1800000" cy="1800000"/>
          </a:xfrm>
          <a:prstGeom prst="roundRect">
            <a:avLst>
              <a:gd name="adj" fmla="val 4851"/>
            </a:avLst>
          </a:prstGeom>
          <a:ln>
            <a:noFill/>
          </a:ln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pic>
        <p:nvPicPr>
          <p:cNvPr id="7" name="Content Placeholder 4" descr="Emergency Care">
            <a:extLst>
              <a:ext uri="{FF2B5EF4-FFF2-40B4-BE49-F238E27FC236}">
                <a16:creationId xmlns:a16="http://schemas.microsoft.com/office/drawing/2014/main" id="{371E55D3-12C7-7636-61DB-061F3466AED1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366852" y="4129912"/>
            <a:ext cx="1800489" cy="1800000"/>
          </a:xfrm>
          <a:prstGeom prst="roundRect">
            <a:avLst>
              <a:gd name="adj" fmla="val 4819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BDAE5465-A2F8-59CC-3F10-80A960EFBE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02627" y="2070989"/>
            <a:ext cx="5472000" cy="4098992"/>
          </a:xfrm>
        </p:spPr>
        <p:txBody>
          <a:bodyPr>
            <a:normAutofit/>
          </a:bodyPr>
          <a:lstStyle/>
          <a:p>
            <a:pPr marL="360363" indent="-360363">
              <a:lnSpc>
                <a:spcPct val="100000"/>
              </a:lnSpc>
              <a:spcBef>
                <a:spcPts val="2000"/>
              </a:spcBef>
              <a:spcAft>
                <a:spcPts val="2000"/>
              </a:spcAft>
            </a:pPr>
            <a:r>
              <a:rPr lang="en-GB" dirty="0"/>
              <a:t>This is Olivia.</a:t>
            </a:r>
          </a:p>
          <a:p>
            <a:pPr marL="360363" indent="-360363">
              <a:lnSpc>
                <a:spcPct val="100000"/>
              </a:lnSpc>
              <a:spcBef>
                <a:spcPts val="2000"/>
              </a:spcBef>
              <a:spcAft>
                <a:spcPts val="2000"/>
              </a:spcAft>
            </a:pPr>
            <a:r>
              <a:rPr lang="en-GB" dirty="0"/>
              <a:t>In the videos Olivia tells us about when she was feeling unwell.</a:t>
            </a:r>
          </a:p>
          <a:p>
            <a:pPr marL="360363" indent="-360363">
              <a:lnSpc>
                <a:spcPct val="100000"/>
              </a:lnSpc>
              <a:spcBef>
                <a:spcPts val="2000"/>
              </a:spcBef>
              <a:spcAft>
                <a:spcPts val="2000"/>
              </a:spcAft>
            </a:pPr>
            <a:r>
              <a:rPr lang="en-GB" dirty="0"/>
              <a:t>Olivia tells us about getting help from 111 and 999.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363C69-89B2-3CA7-5A7E-73497BE6C5FC}"/>
              </a:ext>
            </a:extLst>
          </p:cNvPr>
          <p:cNvSpPr txBox="1"/>
          <p:nvPr/>
        </p:nvSpPr>
        <p:spPr>
          <a:xfrm>
            <a:off x="7883943" y="6523929"/>
            <a:ext cx="36951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All ‘easy on the i’ images copyright © LYPFT</a:t>
            </a:r>
            <a:endParaRPr lang="en-GB" sz="1400" dirty="0"/>
          </a:p>
        </p:txBody>
      </p:sp>
      <p:pic>
        <p:nvPicPr>
          <p:cNvPr id="4" name="Picture 4" descr="Easy on the i logo">
            <a:extLst>
              <a:ext uri="{FF2B5EF4-FFF2-40B4-BE49-F238E27FC236}">
                <a16:creationId xmlns:a16="http://schemas.microsoft.com/office/drawing/2014/main" id="{4D89EFFB-5B0A-2645-5E44-EAB22C113B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9080" y="6471343"/>
            <a:ext cx="574675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1627542"/>
      </p:ext>
    </p:extLst>
  </p:cSld>
  <p:clrMapOvr>
    <a:masterClrMapping/>
  </p:clrMapOvr>
</p:sld>
</file>

<file path=ppt/theme/theme1.xml><?xml version="1.0" encoding="utf-8"?>
<a:theme xmlns:a="http://schemas.openxmlformats.org/drawingml/2006/main" name="UCAN-Templat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UCAN-Template" id="{0D54B828-54AF-478A-860B-B0FF514C71C1}" vid="{1CE0934B-F88C-4C2B-8AED-E215DC2636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6DE041C59443499E32AAA7FF2B00F8" ma:contentTypeVersion="13" ma:contentTypeDescription="Create a new document." ma:contentTypeScope="" ma:versionID="e2218201168645752af8d30c09c7f67d">
  <xsd:schema xmlns:xsd="http://www.w3.org/2001/XMLSchema" xmlns:xs="http://www.w3.org/2001/XMLSchema" xmlns:p="http://schemas.microsoft.com/office/2006/metadata/properties" xmlns:ns2="6dc38440-5255-4283-98d4-9b1c3be58c21" xmlns:ns3="45920882-ba53-49f6-a276-0cdda0ccc160" targetNamespace="http://schemas.microsoft.com/office/2006/metadata/properties" ma:root="true" ma:fieldsID="e2d427eb24068b5b30f651c8e163be79" ns2:_="" ns3:_="">
    <xsd:import namespace="6dc38440-5255-4283-98d4-9b1c3be58c21"/>
    <xsd:import namespace="45920882-ba53-49f6-a276-0cdda0ccc1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38440-5255-4283-98d4-9b1c3be58c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abd5989-7fff-46ea-aeef-f8575643eb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20882-ba53-49f6-a276-0cdda0ccc16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ee172cb-da3a-4919-863e-e5b58450327b}" ma:internalName="TaxCatchAll" ma:showField="CatchAllData" ma:web="45920882-ba53-49f6-a276-0cdda0ccc1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dc38440-5255-4283-98d4-9b1c3be58c21">
      <Terms xmlns="http://schemas.microsoft.com/office/infopath/2007/PartnerControls"/>
    </lcf76f155ced4ddcb4097134ff3c332f>
    <TaxCatchAll xmlns="45920882-ba53-49f6-a276-0cdda0ccc160" xsi:nil="true"/>
  </documentManagement>
</p:properties>
</file>

<file path=customXml/itemProps1.xml><?xml version="1.0" encoding="utf-8"?>
<ds:datastoreItem xmlns:ds="http://schemas.openxmlformats.org/officeDocument/2006/customXml" ds:itemID="{63243124-BC0A-433D-9E40-E5F3B97EFE3F}">
  <ds:schemaRefs>
    <ds:schemaRef ds:uri="45920882-ba53-49f6-a276-0cdda0ccc160"/>
    <ds:schemaRef ds:uri="6dc38440-5255-4283-98d4-9b1c3be58c2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600E51E-9931-4D9B-A7B8-EDBE874664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9A656B5-7F8C-4E6B-8117-2E89C4F4DBAA}">
  <ds:schemaRefs>
    <ds:schemaRef ds:uri="6dc38440-5255-4283-98d4-9b1c3be58c21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  <ds:schemaRef ds:uri="http://purl.org/dc/elements/1.1/"/>
    <ds:schemaRef ds:uri="http://www.w3.org/XML/1998/namespace"/>
    <ds:schemaRef ds:uri="http://schemas.openxmlformats.org/package/2006/metadata/core-properties"/>
    <ds:schemaRef ds:uri="45920882-ba53-49f6-a276-0cdda0ccc16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UCAN-Template</Template>
  <TotalTime>2</TotalTime>
  <Words>143</Words>
  <Application>Microsoft Office PowerPoint</Application>
  <PresentationFormat>Widescreen</PresentationFormat>
  <Paragraphs>17</Paragraphs>
  <Slides>3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Arial</vt:lpstr>
      <vt:lpstr>Wingdings</vt:lpstr>
      <vt:lpstr>UCAN-Template</vt:lpstr>
      <vt:lpstr>Facilitator notes*</vt:lpstr>
      <vt:lpstr>Videos</vt:lpstr>
      <vt:lpstr>Meet Olivia</vt:lpstr>
    </vt:vector>
  </TitlesOfParts>
  <Company>UCAN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 guidance - careLeD</dc:title>
  <dc:creator/>
  <cp:lastModifiedBy>Delyth Wyndham</cp:lastModifiedBy>
  <cp:revision>1</cp:revision>
  <dcterms:created xsi:type="dcterms:W3CDTF">2025-05-08T12:14:30Z</dcterms:created>
  <dcterms:modified xsi:type="dcterms:W3CDTF">2025-06-27T19:41:25Z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0x010100256DE041C59443499E32AAA7FF2B00F8</vt:lpwstr>
  </property>
  <property fmtid="{D5CDD505-2E9C-101B-9397-08002B2CF9AE}" pid="3" name="MediaServiceImageTags">
    <vt:lpwstr/>
  </property>
</Properties>
</file>