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4"/>
  </p:notesMasterIdLst>
  <p:sldIdLst>
    <p:sldId id="265" r:id="rId5"/>
    <p:sldId id="256" r:id="rId6"/>
    <p:sldId id="266" r:id="rId7"/>
    <p:sldId id="287" r:id="rId8"/>
    <p:sldId id="283" r:id="rId9"/>
    <p:sldId id="282" r:id="rId10"/>
    <p:sldId id="288" r:id="rId11"/>
    <p:sldId id="285" r:id="rId12"/>
    <p:sldId id="28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2297D"/>
    <a:srgbClr val="E5DF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20CFCB-813B-41B1-80BA-CE7287A4C84A}" v="146" dt="2025-06-27T19:41:06.6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8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lyth Wyndham" userId="4f56d532-02a3-4755-a8aa-2c97e286dde9" providerId="ADAL" clId="{1DFF488C-6E4B-427A-BB85-9ED5780D1443}"/>
    <pc:docChg chg="undo redo custSel modSld sldOrd">
      <pc:chgData name="Delyth Wyndham" userId="4f56d532-02a3-4755-a8aa-2c97e286dde9" providerId="ADAL" clId="{1DFF488C-6E4B-427A-BB85-9ED5780D1443}" dt="2025-06-05T01:38:32.393" v="1109"/>
      <pc:docMkLst>
        <pc:docMk/>
      </pc:docMkLst>
      <pc:sldChg chg="modSp mod">
        <pc:chgData name="Delyth Wyndham" userId="4f56d532-02a3-4755-a8aa-2c97e286dde9" providerId="ADAL" clId="{1DFF488C-6E4B-427A-BB85-9ED5780D1443}" dt="2025-06-05T00:53:49.330" v="1074" actId="12789"/>
        <pc:sldMkLst>
          <pc:docMk/>
          <pc:sldMk cId="109857222" sldId="256"/>
        </pc:sldMkLst>
        <pc:spChg chg="mod">
          <ac:chgData name="Delyth Wyndham" userId="4f56d532-02a3-4755-a8aa-2c97e286dde9" providerId="ADAL" clId="{1DFF488C-6E4B-427A-BB85-9ED5780D1443}" dt="2025-06-05T00:53:49.330" v="1074" actId="12789"/>
          <ac:spMkLst>
            <pc:docMk/>
            <pc:sldMk cId="109857222" sldId="256"/>
            <ac:spMk id="2" creationId="{00000000-0000-0000-0000-000000000000}"/>
          </ac:spMkLst>
        </pc:spChg>
      </pc:sldChg>
      <pc:sldChg chg="addSp delSp modSp mod modClrScheme chgLayout">
        <pc:chgData name="Delyth Wyndham" userId="4f56d532-02a3-4755-a8aa-2c97e286dde9" providerId="ADAL" clId="{1DFF488C-6E4B-427A-BB85-9ED5780D1443}" dt="2025-06-05T01:36:57.728" v="1095"/>
        <pc:sldMkLst>
          <pc:docMk/>
          <pc:sldMk cId="1381627542" sldId="257"/>
        </pc:sldMkLst>
      </pc:sldChg>
      <pc:sldChg chg="addSp delSp modSp mod modClrScheme chgLayout">
        <pc:chgData name="Delyth Wyndham" userId="4f56d532-02a3-4755-a8aa-2c97e286dde9" providerId="ADAL" clId="{1DFF488C-6E4B-427A-BB85-9ED5780D1443}" dt="2025-06-05T01:37:04.298" v="1096"/>
        <pc:sldMkLst>
          <pc:docMk/>
          <pc:sldMk cId="1096283827" sldId="258"/>
        </pc:sldMkLst>
      </pc:sldChg>
      <pc:sldChg chg="addSp delSp modSp mod modClrScheme chgLayout">
        <pc:chgData name="Delyth Wyndham" userId="4f56d532-02a3-4755-a8aa-2c97e286dde9" providerId="ADAL" clId="{1DFF488C-6E4B-427A-BB85-9ED5780D1443}" dt="2025-06-05T01:35:38.881" v="1080" actId="962"/>
        <pc:sldMkLst>
          <pc:docMk/>
          <pc:sldMk cId="1688200531" sldId="259"/>
        </pc:sldMkLst>
      </pc:sldChg>
      <pc:sldChg chg="addSp delSp modSp mod modClrScheme chgLayout">
        <pc:chgData name="Delyth Wyndham" userId="4f56d532-02a3-4755-a8aa-2c97e286dde9" providerId="ADAL" clId="{1DFF488C-6E4B-427A-BB85-9ED5780D1443}" dt="2025-06-05T01:35:44.497" v="1082" actId="962"/>
        <pc:sldMkLst>
          <pc:docMk/>
          <pc:sldMk cId="3875648235" sldId="260"/>
        </pc:sldMkLst>
      </pc:sldChg>
      <pc:sldChg chg="addSp delSp modSp mod modClrScheme chgLayout">
        <pc:chgData name="Delyth Wyndham" userId="4f56d532-02a3-4755-a8aa-2c97e286dde9" providerId="ADAL" clId="{1DFF488C-6E4B-427A-BB85-9ED5780D1443}" dt="2025-06-05T01:37:20.519" v="1097"/>
        <pc:sldMkLst>
          <pc:docMk/>
          <pc:sldMk cId="4207000619" sldId="261"/>
        </pc:sldMkLst>
      </pc:sldChg>
      <pc:sldChg chg="addSp delSp modSp mod modClrScheme chgLayout">
        <pc:chgData name="Delyth Wyndham" userId="4f56d532-02a3-4755-a8aa-2c97e286dde9" providerId="ADAL" clId="{1DFF488C-6E4B-427A-BB85-9ED5780D1443}" dt="2025-06-05T01:38:32.393" v="1109"/>
        <pc:sldMkLst>
          <pc:docMk/>
          <pc:sldMk cId="248745843" sldId="262"/>
        </pc:sldMkLst>
      </pc:sldChg>
      <pc:sldChg chg="addSp delSp modSp mod ord modClrScheme chgLayout">
        <pc:chgData name="Delyth Wyndham" userId="4f56d532-02a3-4755-a8aa-2c97e286dde9" providerId="ADAL" clId="{1DFF488C-6E4B-427A-BB85-9ED5780D1443}" dt="2025-06-05T01:38:01.834" v="1106"/>
        <pc:sldMkLst>
          <pc:docMk/>
          <pc:sldMk cId="3304214044" sldId="263"/>
        </pc:sldMkLst>
      </pc:sldChg>
      <pc:sldChg chg="addSp delSp modSp mod modClrScheme chgLayout">
        <pc:chgData name="Delyth Wyndham" userId="4f56d532-02a3-4755-a8aa-2c97e286dde9" providerId="ADAL" clId="{1DFF488C-6E4B-427A-BB85-9ED5780D1443}" dt="2025-06-05T01:36:46.201" v="1094" actId="962"/>
        <pc:sldMkLst>
          <pc:docMk/>
          <pc:sldMk cId="1983737801" sldId="264"/>
        </pc:sldMkLst>
      </pc:sldChg>
      <pc:sldChg chg="modSp mod ord modClrScheme chgLayout">
        <pc:chgData name="Delyth Wyndham" userId="4f56d532-02a3-4755-a8aa-2c97e286dde9" providerId="ADAL" clId="{1DFF488C-6E4B-427A-BB85-9ED5780D1443}" dt="2025-05-30T20:02:54.779" v="829" actId="113"/>
        <pc:sldMkLst>
          <pc:docMk/>
          <pc:sldMk cId="3973382967" sldId="265"/>
        </pc:sldMkLst>
        <pc:spChg chg="mod ord">
          <ac:chgData name="Delyth Wyndham" userId="4f56d532-02a3-4755-a8aa-2c97e286dde9" providerId="ADAL" clId="{1DFF488C-6E4B-427A-BB85-9ED5780D1443}" dt="2025-05-30T14:08:29.349" v="72" actId="33524"/>
          <ac:spMkLst>
            <pc:docMk/>
            <pc:sldMk cId="3973382967" sldId="265"/>
            <ac:spMk id="3" creationId="{0CE16C8F-B104-298A-6B7F-0A57C8719E9B}"/>
          </ac:spMkLst>
        </pc:spChg>
      </pc:sldChg>
    </pc:docChg>
  </pc:docChgLst>
  <pc:docChgLst>
    <pc:chgData name="Delyth Wyndham" userId="4f56d532-02a3-4755-a8aa-2c97e286dde9" providerId="ADAL" clId="{C170D786-91F5-42C5-951B-73F1CA42B3E7}"/>
    <pc:docChg chg="undo custSel modSld">
      <pc:chgData name="Delyth Wyndham" userId="4f56d532-02a3-4755-a8aa-2c97e286dde9" providerId="ADAL" clId="{C170D786-91F5-42C5-951B-73F1CA42B3E7}" dt="2025-06-10T20:01:21.732" v="107" actId="20577"/>
      <pc:docMkLst>
        <pc:docMk/>
      </pc:docMkLst>
      <pc:sldChg chg="addSp delSp modSp mod">
        <pc:chgData name="Delyth Wyndham" userId="4f56d532-02a3-4755-a8aa-2c97e286dde9" providerId="ADAL" clId="{C170D786-91F5-42C5-951B-73F1CA42B3E7}" dt="2025-06-09T01:48:10.701" v="105"/>
        <pc:sldMkLst>
          <pc:docMk/>
          <pc:sldMk cId="1381627542" sldId="257"/>
        </pc:sldMkLst>
      </pc:sldChg>
      <pc:sldChg chg="modSp mod">
        <pc:chgData name="Delyth Wyndham" userId="4f56d532-02a3-4755-a8aa-2c97e286dde9" providerId="ADAL" clId="{C170D786-91F5-42C5-951B-73F1CA42B3E7}" dt="2025-06-10T20:01:21.732" v="107" actId="20577"/>
        <pc:sldMkLst>
          <pc:docMk/>
          <pc:sldMk cId="3973382967" sldId="265"/>
        </pc:sldMkLst>
        <pc:spChg chg="mod">
          <ac:chgData name="Delyth Wyndham" userId="4f56d532-02a3-4755-a8aa-2c97e286dde9" providerId="ADAL" clId="{C170D786-91F5-42C5-951B-73F1CA42B3E7}" dt="2025-06-06T08:57:30.652" v="16" actId="20577"/>
          <ac:spMkLst>
            <pc:docMk/>
            <pc:sldMk cId="3973382967" sldId="265"/>
            <ac:spMk id="3" creationId="{0CE16C8F-B104-298A-6B7F-0A57C8719E9B}"/>
          </ac:spMkLst>
        </pc:spChg>
      </pc:sldChg>
    </pc:docChg>
  </pc:docChgLst>
  <pc:docChgLst>
    <pc:chgData name="Delyth Wyndham" userId="4f56d532-02a3-4755-a8aa-2c97e286dde9" providerId="ADAL" clId="{A720CFCB-813B-41B1-80BA-CE7287A4C84A}"/>
    <pc:docChg chg="undo redo custSel addSld delSld modSld">
      <pc:chgData name="Delyth Wyndham" userId="4f56d532-02a3-4755-a8aa-2c97e286dde9" providerId="ADAL" clId="{A720CFCB-813B-41B1-80BA-CE7287A4C84A}" dt="2025-06-27T19:41:06.629" v="2284"/>
      <pc:docMkLst>
        <pc:docMk/>
      </pc:docMkLst>
      <pc:sldChg chg="addSp modSp mod">
        <pc:chgData name="Delyth Wyndham" userId="4f56d532-02a3-4755-a8aa-2c97e286dde9" providerId="ADAL" clId="{A720CFCB-813B-41B1-80BA-CE7287A4C84A}" dt="2025-06-27T19:41:06.629" v="2284"/>
        <pc:sldMkLst>
          <pc:docMk/>
          <pc:sldMk cId="109857222" sldId="256"/>
        </pc:sldMkLst>
        <pc:spChg chg="mod">
          <ac:chgData name="Delyth Wyndham" userId="4f56d532-02a3-4755-a8aa-2c97e286dde9" providerId="ADAL" clId="{A720CFCB-813B-41B1-80BA-CE7287A4C84A}" dt="2025-06-11T14:28:19.199" v="10" actId="20577"/>
          <ac:spMkLst>
            <pc:docMk/>
            <pc:sldMk cId="109857222" sldId="256"/>
            <ac:spMk id="2" creationId="{00000000-0000-0000-0000-000000000000}"/>
          </ac:spMkLst>
        </pc:spChg>
        <pc:spChg chg="add mod">
          <ac:chgData name="Delyth Wyndham" userId="4f56d532-02a3-4755-a8aa-2c97e286dde9" providerId="ADAL" clId="{A720CFCB-813B-41B1-80BA-CE7287A4C84A}" dt="2025-06-27T19:41:06.629" v="2284"/>
          <ac:spMkLst>
            <pc:docMk/>
            <pc:sldMk cId="109857222" sldId="256"/>
            <ac:spMk id="3" creationId="{B22A7081-3CD0-DC2C-6AA4-3B95CFDB85A0}"/>
          </ac:spMkLst>
        </pc:spChg>
      </pc:sldChg>
      <pc:sldChg chg="del">
        <pc:chgData name="Delyth Wyndham" userId="4f56d532-02a3-4755-a8aa-2c97e286dde9" providerId="ADAL" clId="{A720CFCB-813B-41B1-80BA-CE7287A4C84A}" dt="2025-06-11T14:28:14.171" v="1" actId="47"/>
        <pc:sldMkLst>
          <pc:docMk/>
          <pc:sldMk cId="1381627542" sldId="257"/>
        </pc:sldMkLst>
      </pc:sldChg>
      <pc:sldChg chg="addSp delSp modSp mod modShow">
        <pc:chgData name="Delyth Wyndham" userId="4f56d532-02a3-4755-a8aa-2c97e286dde9" providerId="ADAL" clId="{A720CFCB-813B-41B1-80BA-CE7287A4C84A}" dt="2025-06-25T19:54:57.443" v="2283" actId="478"/>
        <pc:sldMkLst>
          <pc:docMk/>
          <pc:sldMk cId="3973382967" sldId="265"/>
        </pc:sldMkLst>
        <pc:spChg chg="mod">
          <ac:chgData name="Delyth Wyndham" userId="4f56d532-02a3-4755-a8aa-2c97e286dde9" providerId="ADAL" clId="{A720CFCB-813B-41B1-80BA-CE7287A4C84A}" dt="2025-06-11T14:40:53.112" v="640" actId="20577"/>
          <ac:spMkLst>
            <pc:docMk/>
            <pc:sldMk cId="3973382967" sldId="265"/>
            <ac:spMk id="3" creationId="{0CE16C8F-B104-298A-6B7F-0A57C8719E9B}"/>
          </ac:spMkLst>
        </pc:spChg>
        <pc:spChg chg="add mod ord">
          <ac:chgData name="Delyth Wyndham" userId="4f56d532-02a3-4755-a8aa-2c97e286dde9" providerId="ADAL" clId="{A720CFCB-813B-41B1-80BA-CE7287A4C84A}" dt="2025-06-25T19:54:54.914" v="2282" actId="6549"/>
          <ac:spMkLst>
            <pc:docMk/>
            <pc:sldMk cId="3973382967" sldId="265"/>
            <ac:spMk id="5" creationId="{30F36BB9-D179-CD2F-3EF9-9AF8FA16848C}"/>
          </ac:spMkLst>
        </pc:spChg>
        <pc:spChg chg="add mod ord">
          <ac:chgData name="Delyth Wyndham" userId="4f56d532-02a3-4755-a8aa-2c97e286dde9" providerId="ADAL" clId="{A720CFCB-813B-41B1-80BA-CE7287A4C84A}" dt="2025-06-20T13:49:27.129" v="2253"/>
          <ac:spMkLst>
            <pc:docMk/>
            <pc:sldMk cId="3973382967" sldId="265"/>
            <ac:spMk id="11" creationId="{282DD0EF-8EC0-2CA1-9170-D8A2A78204DA}"/>
          </ac:spMkLst>
        </pc:spChg>
        <pc:spChg chg="add mod ord">
          <ac:chgData name="Delyth Wyndham" userId="4f56d532-02a3-4755-a8aa-2c97e286dde9" providerId="ADAL" clId="{A720CFCB-813B-41B1-80BA-CE7287A4C84A}" dt="2025-06-20T13:49:36.717" v="2254"/>
          <ac:spMkLst>
            <pc:docMk/>
            <pc:sldMk cId="3973382967" sldId="265"/>
            <ac:spMk id="12" creationId="{62E74C07-B74C-696B-E5A5-B724F33717A1}"/>
          </ac:spMkLst>
        </pc:spChg>
        <pc:picChg chg="add mod ord">
          <ac:chgData name="Delyth Wyndham" userId="4f56d532-02a3-4755-a8aa-2c97e286dde9" providerId="ADAL" clId="{A720CFCB-813B-41B1-80BA-CE7287A4C84A}" dt="2025-06-20T13:49:20.926" v="2252"/>
          <ac:picMkLst>
            <pc:docMk/>
            <pc:sldMk cId="3973382967" sldId="265"/>
            <ac:picMk id="6" creationId="{3F892C1F-3452-3929-5E69-EA8129F2AEB7}"/>
          </ac:picMkLst>
        </pc:picChg>
      </pc:sldChg>
      <pc:sldChg chg="addSp delSp modSp add mod">
        <pc:chgData name="Delyth Wyndham" userId="4f56d532-02a3-4755-a8aa-2c97e286dde9" providerId="ADAL" clId="{A720CFCB-813B-41B1-80BA-CE7287A4C84A}" dt="2025-06-20T13:50:30.422" v="2264"/>
        <pc:sldMkLst>
          <pc:docMk/>
          <pc:sldMk cId="461634868" sldId="266"/>
        </pc:sldMkLst>
        <pc:spChg chg="mod ord">
          <ac:chgData name="Delyth Wyndham" userId="4f56d532-02a3-4755-a8aa-2c97e286dde9" providerId="ADAL" clId="{A720CFCB-813B-41B1-80BA-CE7287A4C84A}" dt="2025-06-11T20:04:13.474" v="1203"/>
          <ac:spMkLst>
            <pc:docMk/>
            <pc:sldMk cId="461634868" sldId="266"/>
            <ac:spMk id="2" creationId="{C8E8A7CF-1829-6F9B-1E38-35B45590B8DE}"/>
          </ac:spMkLst>
        </pc:spChg>
        <pc:spChg chg="add mod ord">
          <ac:chgData name="Delyth Wyndham" userId="4f56d532-02a3-4755-a8aa-2c97e286dde9" providerId="ADAL" clId="{A720CFCB-813B-41B1-80BA-CE7287A4C84A}" dt="2025-06-20T13:50:30.422" v="2264"/>
          <ac:spMkLst>
            <pc:docMk/>
            <pc:sldMk cId="461634868" sldId="266"/>
            <ac:spMk id="6" creationId="{6F032ED5-9FBE-CAE5-17D0-A0B85AE70E62}"/>
          </ac:spMkLst>
        </pc:spChg>
        <pc:spChg chg="add mod ord">
          <ac:chgData name="Delyth Wyndham" userId="4f56d532-02a3-4755-a8aa-2c97e286dde9" providerId="ADAL" clId="{A720CFCB-813B-41B1-80BA-CE7287A4C84A}" dt="2025-06-20T13:50:17.567" v="2259"/>
          <ac:spMkLst>
            <pc:docMk/>
            <pc:sldMk cId="461634868" sldId="266"/>
            <ac:spMk id="7" creationId="{E49D3BE0-D2E8-C0F1-85CF-4323F302A318}"/>
          </ac:spMkLst>
        </pc:spChg>
        <pc:spChg chg="mod ord">
          <ac:chgData name="Delyth Wyndham" userId="4f56d532-02a3-4755-a8aa-2c97e286dde9" providerId="ADAL" clId="{A720CFCB-813B-41B1-80BA-CE7287A4C84A}" dt="2025-06-20T13:50:20.784" v="2262"/>
          <ac:spMkLst>
            <pc:docMk/>
            <pc:sldMk cId="461634868" sldId="266"/>
            <ac:spMk id="13" creationId="{BDAE5465-A2F8-59CC-3F10-80A960EFBE85}"/>
          </ac:spMkLst>
        </pc:spChg>
        <pc:picChg chg="mod ord modCrop">
          <ac:chgData name="Delyth Wyndham" userId="4f56d532-02a3-4755-a8aa-2c97e286dde9" providerId="ADAL" clId="{A720CFCB-813B-41B1-80BA-CE7287A4C84A}" dt="2025-06-11T20:03:41.969" v="1202" actId="962"/>
          <ac:picMkLst>
            <pc:docMk/>
            <pc:sldMk cId="461634868" sldId="266"/>
            <ac:picMk id="5" creationId="{F72AF267-3236-906F-D840-067096922B90}"/>
          </ac:picMkLst>
        </pc:picChg>
      </pc:sldChg>
      <pc:sldChg chg="addSp delSp modSp add mod">
        <pc:chgData name="Delyth Wyndham" userId="4f56d532-02a3-4755-a8aa-2c97e286dde9" providerId="ADAL" clId="{A720CFCB-813B-41B1-80BA-CE7287A4C84A}" dt="2025-06-20T13:51:06.741" v="2270"/>
        <pc:sldMkLst>
          <pc:docMk/>
          <pc:sldMk cId="1627501140" sldId="282"/>
        </pc:sldMkLst>
        <pc:spChg chg="mod">
          <ac:chgData name="Delyth Wyndham" userId="4f56d532-02a3-4755-a8aa-2c97e286dde9" providerId="ADAL" clId="{A720CFCB-813B-41B1-80BA-CE7287A4C84A}" dt="2025-06-11T19:00:46.732" v="968" actId="13926"/>
          <ac:spMkLst>
            <pc:docMk/>
            <pc:sldMk cId="1627501140" sldId="282"/>
            <ac:spMk id="2" creationId="{EC553A91-1BA1-4469-34BC-07F3A7F629D8}"/>
          </ac:spMkLst>
        </pc:spChg>
        <pc:spChg chg="add mod ord">
          <ac:chgData name="Delyth Wyndham" userId="4f56d532-02a3-4755-a8aa-2c97e286dde9" providerId="ADAL" clId="{A720CFCB-813B-41B1-80BA-CE7287A4C84A}" dt="2025-06-20T13:51:06.741" v="2270"/>
          <ac:spMkLst>
            <pc:docMk/>
            <pc:sldMk cId="1627501140" sldId="282"/>
            <ac:spMk id="3" creationId="{A160B839-9EC1-800B-45E9-32C99D7E0BB1}"/>
          </ac:spMkLst>
        </pc:spChg>
        <pc:spChg chg="add mod">
          <ac:chgData name="Delyth Wyndham" userId="4f56d532-02a3-4755-a8aa-2c97e286dde9" providerId="ADAL" clId="{A720CFCB-813B-41B1-80BA-CE7287A4C84A}" dt="2025-06-20T13:13:49.628" v="2218"/>
          <ac:spMkLst>
            <pc:docMk/>
            <pc:sldMk cId="1627501140" sldId="282"/>
            <ac:spMk id="4" creationId="{BBF57E75-4457-E1A1-FF90-87AA640E5681}"/>
          </ac:spMkLst>
        </pc:spChg>
        <pc:spChg chg="add mod">
          <ac:chgData name="Delyth Wyndham" userId="4f56d532-02a3-4755-a8aa-2c97e286dde9" providerId="ADAL" clId="{A720CFCB-813B-41B1-80BA-CE7287A4C84A}" dt="2025-06-20T13:13:49.628" v="2218"/>
          <ac:spMkLst>
            <pc:docMk/>
            <pc:sldMk cId="1627501140" sldId="282"/>
            <ac:spMk id="6" creationId="{164CEC25-D8CE-CE9F-F98D-7E00321A14FE}"/>
          </ac:spMkLst>
        </pc:spChg>
      </pc:sldChg>
      <pc:sldChg chg="addSp delSp modSp add mod">
        <pc:chgData name="Delyth Wyndham" userId="4f56d532-02a3-4755-a8aa-2c97e286dde9" providerId="ADAL" clId="{A720CFCB-813B-41B1-80BA-CE7287A4C84A}" dt="2025-06-20T13:51:02.726" v="2268"/>
        <pc:sldMkLst>
          <pc:docMk/>
          <pc:sldMk cId="1840977586" sldId="283"/>
        </pc:sldMkLst>
        <pc:spChg chg="add mod">
          <ac:chgData name="Delyth Wyndham" userId="4f56d532-02a3-4755-a8aa-2c97e286dde9" providerId="ADAL" clId="{A720CFCB-813B-41B1-80BA-CE7287A4C84A}" dt="2025-06-20T13:13:47.497" v="2217"/>
          <ac:spMkLst>
            <pc:docMk/>
            <pc:sldMk cId="1840977586" sldId="283"/>
            <ac:spMk id="3" creationId="{5AF54341-E705-E71C-C33A-3893836770EE}"/>
          </ac:spMkLst>
        </pc:spChg>
        <pc:spChg chg="add mod">
          <ac:chgData name="Delyth Wyndham" userId="4f56d532-02a3-4755-a8aa-2c97e286dde9" providerId="ADAL" clId="{A720CFCB-813B-41B1-80BA-CE7287A4C84A}" dt="2025-06-20T13:13:47.497" v="2217"/>
          <ac:spMkLst>
            <pc:docMk/>
            <pc:sldMk cId="1840977586" sldId="283"/>
            <ac:spMk id="4" creationId="{EF5B9ABF-CBEB-7EC5-3C8D-DA89390C0B34}"/>
          </ac:spMkLst>
        </pc:spChg>
        <pc:spChg chg="add mod ord">
          <ac:chgData name="Delyth Wyndham" userId="4f56d532-02a3-4755-a8aa-2c97e286dde9" providerId="ADAL" clId="{A720CFCB-813B-41B1-80BA-CE7287A4C84A}" dt="2025-06-20T13:51:02.726" v="2268"/>
          <ac:spMkLst>
            <pc:docMk/>
            <pc:sldMk cId="1840977586" sldId="283"/>
            <ac:spMk id="6" creationId="{A76DE41E-1EFA-59B3-BBA3-1A9718F61284}"/>
          </ac:spMkLst>
        </pc:spChg>
      </pc:sldChg>
      <pc:sldChg chg="addSp delSp modSp add mod">
        <pc:chgData name="Delyth Wyndham" userId="4f56d532-02a3-4755-a8aa-2c97e286dde9" providerId="ADAL" clId="{A720CFCB-813B-41B1-80BA-CE7287A4C84A}" dt="2025-06-20T13:51:29.634" v="2274"/>
        <pc:sldMkLst>
          <pc:docMk/>
          <pc:sldMk cId="3807015123" sldId="285"/>
        </pc:sldMkLst>
        <pc:spChg chg="add mod">
          <ac:chgData name="Delyth Wyndham" userId="4f56d532-02a3-4755-a8aa-2c97e286dde9" providerId="ADAL" clId="{A720CFCB-813B-41B1-80BA-CE7287A4C84A}" dt="2025-06-20T13:13:54.317" v="2220"/>
          <ac:spMkLst>
            <pc:docMk/>
            <pc:sldMk cId="3807015123" sldId="285"/>
            <ac:spMk id="3" creationId="{DDBAC108-9A74-FB6B-C9A3-FFC761B987F8}"/>
          </ac:spMkLst>
        </pc:spChg>
        <pc:spChg chg="add mod">
          <ac:chgData name="Delyth Wyndham" userId="4f56d532-02a3-4755-a8aa-2c97e286dde9" providerId="ADAL" clId="{A720CFCB-813B-41B1-80BA-CE7287A4C84A}" dt="2025-06-20T13:13:54.317" v="2220"/>
          <ac:spMkLst>
            <pc:docMk/>
            <pc:sldMk cId="3807015123" sldId="285"/>
            <ac:spMk id="4" creationId="{46754C80-D429-CA22-2444-3CB0EF380E8A}"/>
          </ac:spMkLst>
        </pc:spChg>
        <pc:spChg chg="add mod ord">
          <ac:chgData name="Delyth Wyndham" userId="4f56d532-02a3-4755-a8aa-2c97e286dde9" providerId="ADAL" clId="{A720CFCB-813B-41B1-80BA-CE7287A4C84A}" dt="2025-06-20T13:51:29.634" v="2274"/>
          <ac:spMkLst>
            <pc:docMk/>
            <pc:sldMk cId="3807015123" sldId="285"/>
            <ac:spMk id="6" creationId="{6F4D4EFE-BCA7-28BF-52B3-0016FCB0DFAC}"/>
          </ac:spMkLst>
        </pc:spChg>
      </pc:sldChg>
      <pc:sldChg chg="addSp delSp modSp add mod">
        <pc:chgData name="Delyth Wyndham" userId="4f56d532-02a3-4755-a8aa-2c97e286dde9" providerId="ADAL" clId="{A720CFCB-813B-41B1-80BA-CE7287A4C84A}" dt="2025-06-20T13:53:41.738" v="2281" actId="6549"/>
        <pc:sldMkLst>
          <pc:docMk/>
          <pc:sldMk cId="3329452007" sldId="286"/>
        </pc:sldMkLst>
        <pc:spChg chg="mod">
          <ac:chgData name="Delyth Wyndham" userId="4f56d532-02a3-4755-a8aa-2c97e286dde9" providerId="ADAL" clId="{A720CFCB-813B-41B1-80BA-CE7287A4C84A}" dt="2025-06-20T13:53:36.440" v="2279" actId="790"/>
          <ac:spMkLst>
            <pc:docMk/>
            <pc:sldMk cId="3329452007" sldId="286"/>
            <ac:spMk id="2" creationId="{6F0287C4-9DF1-8DAA-17A0-60033797F79D}"/>
          </ac:spMkLst>
        </pc:spChg>
        <pc:spChg chg="add mod">
          <ac:chgData name="Delyth Wyndham" userId="4f56d532-02a3-4755-a8aa-2c97e286dde9" providerId="ADAL" clId="{A720CFCB-813B-41B1-80BA-CE7287A4C84A}" dt="2025-06-20T13:53:36.440" v="2279" actId="790"/>
          <ac:spMkLst>
            <pc:docMk/>
            <pc:sldMk cId="3329452007" sldId="286"/>
            <ac:spMk id="4" creationId="{2E60F871-1847-16EA-DA5D-098190205E6C}"/>
          </ac:spMkLst>
        </pc:spChg>
        <pc:spChg chg="add mod">
          <ac:chgData name="Delyth Wyndham" userId="4f56d532-02a3-4755-a8aa-2c97e286dde9" providerId="ADAL" clId="{A720CFCB-813B-41B1-80BA-CE7287A4C84A}" dt="2025-06-20T13:53:36.440" v="2279" actId="790"/>
          <ac:spMkLst>
            <pc:docMk/>
            <pc:sldMk cId="3329452007" sldId="286"/>
            <ac:spMk id="5" creationId="{2ABEEDD4-9A5B-4902-761F-8E33A59F525D}"/>
          </ac:spMkLst>
        </pc:spChg>
        <pc:spChg chg="add mod ord">
          <ac:chgData name="Delyth Wyndham" userId="4f56d532-02a3-4755-a8aa-2c97e286dde9" providerId="ADAL" clId="{A720CFCB-813B-41B1-80BA-CE7287A4C84A}" dt="2025-06-20T13:53:41.738" v="2281" actId="6549"/>
          <ac:spMkLst>
            <pc:docMk/>
            <pc:sldMk cId="3329452007" sldId="286"/>
            <ac:spMk id="6" creationId="{CF8B2FDA-C705-3B71-D51B-9950454B7EE8}"/>
          </ac:spMkLst>
        </pc:spChg>
      </pc:sldChg>
      <pc:sldChg chg="addSp delSp modSp add mod">
        <pc:chgData name="Delyth Wyndham" userId="4f56d532-02a3-4755-a8aa-2c97e286dde9" providerId="ADAL" clId="{A720CFCB-813B-41B1-80BA-CE7287A4C84A}" dt="2025-06-20T13:50:56.049" v="2266"/>
        <pc:sldMkLst>
          <pc:docMk/>
          <pc:sldMk cId="1149024764" sldId="287"/>
        </pc:sldMkLst>
        <pc:spChg chg="mod">
          <ac:chgData name="Delyth Wyndham" userId="4f56d532-02a3-4755-a8aa-2c97e286dde9" providerId="ADAL" clId="{A720CFCB-813B-41B1-80BA-CE7287A4C84A}" dt="2025-06-11T19:00:33.484" v="967" actId="13926"/>
          <ac:spMkLst>
            <pc:docMk/>
            <pc:sldMk cId="1149024764" sldId="287"/>
            <ac:spMk id="2" creationId="{19808129-A025-2BA4-9C33-669221F2C55C}"/>
          </ac:spMkLst>
        </pc:spChg>
        <pc:spChg chg="add mod">
          <ac:chgData name="Delyth Wyndham" userId="4f56d532-02a3-4755-a8aa-2c97e286dde9" providerId="ADAL" clId="{A720CFCB-813B-41B1-80BA-CE7287A4C84A}" dt="2025-06-20T13:13:45.100" v="2216"/>
          <ac:spMkLst>
            <pc:docMk/>
            <pc:sldMk cId="1149024764" sldId="287"/>
            <ac:spMk id="3" creationId="{90BF74D4-544E-03B9-FE87-7EADB57A7553}"/>
          </ac:spMkLst>
        </pc:spChg>
        <pc:spChg chg="add mod">
          <ac:chgData name="Delyth Wyndham" userId="4f56d532-02a3-4755-a8aa-2c97e286dde9" providerId="ADAL" clId="{A720CFCB-813B-41B1-80BA-CE7287A4C84A}" dt="2025-06-20T13:13:45.100" v="2216"/>
          <ac:spMkLst>
            <pc:docMk/>
            <pc:sldMk cId="1149024764" sldId="287"/>
            <ac:spMk id="4" creationId="{11F76F7E-D6E4-2183-5BFD-A4DB11A80E2F}"/>
          </ac:spMkLst>
        </pc:spChg>
        <pc:spChg chg="mod ord">
          <ac:chgData name="Delyth Wyndham" userId="4f56d532-02a3-4755-a8aa-2c97e286dde9" providerId="ADAL" clId="{A720CFCB-813B-41B1-80BA-CE7287A4C84A}" dt="2025-06-20T13:50:56.049" v="2266"/>
          <ac:spMkLst>
            <pc:docMk/>
            <pc:sldMk cId="1149024764" sldId="287"/>
            <ac:spMk id="13" creationId="{9EBB220A-A47C-3934-7CE5-1A14CCBBAD36}"/>
          </ac:spMkLst>
        </pc:spChg>
      </pc:sldChg>
      <pc:sldChg chg="addSp modSp add mod">
        <pc:chgData name="Delyth Wyndham" userId="4f56d532-02a3-4755-a8aa-2c97e286dde9" providerId="ADAL" clId="{A720CFCB-813B-41B1-80BA-CE7287A4C84A}" dt="2025-06-20T13:51:12.773" v="2272"/>
        <pc:sldMkLst>
          <pc:docMk/>
          <pc:sldMk cId="2214044985" sldId="288"/>
        </pc:sldMkLst>
        <pc:spChg chg="mod ord">
          <ac:chgData name="Delyth Wyndham" userId="4f56d532-02a3-4755-a8aa-2c97e286dde9" providerId="ADAL" clId="{A720CFCB-813B-41B1-80BA-CE7287A4C84A}" dt="2025-06-20T13:51:12.773" v="2272"/>
          <ac:spMkLst>
            <pc:docMk/>
            <pc:sldMk cId="2214044985" sldId="288"/>
            <ac:spMk id="3" creationId="{54572A59-5AE4-83EE-F6DA-FFD822678806}"/>
          </ac:spMkLst>
        </pc:spChg>
        <pc:spChg chg="add mod">
          <ac:chgData name="Delyth Wyndham" userId="4f56d532-02a3-4755-a8aa-2c97e286dde9" providerId="ADAL" clId="{A720CFCB-813B-41B1-80BA-CE7287A4C84A}" dt="2025-06-20T13:13:52.529" v="2219"/>
          <ac:spMkLst>
            <pc:docMk/>
            <pc:sldMk cId="2214044985" sldId="288"/>
            <ac:spMk id="4" creationId="{7A1CB09A-7A73-85D7-5377-7BAAEF6798B3}"/>
          </ac:spMkLst>
        </pc:spChg>
        <pc:spChg chg="add mod">
          <ac:chgData name="Delyth Wyndham" userId="4f56d532-02a3-4755-a8aa-2c97e286dde9" providerId="ADAL" clId="{A720CFCB-813B-41B1-80BA-CE7287A4C84A}" dt="2025-06-20T13:13:52.529" v="2219"/>
          <ac:spMkLst>
            <pc:docMk/>
            <pc:sldMk cId="2214044985" sldId="288"/>
            <ac:spMk id="6" creationId="{85CA0A80-DB92-1574-C510-26FB48A5E433}"/>
          </ac:spMkLst>
        </pc:spChg>
      </pc:sldChg>
      <pc:sldChg chg="addSp delSp modSp new del mod modShow">
        <pc:chgData name="Delyth Wyndham" userId="4f56d532-02a3-4755-a8aa-2c97e286dde9" providerId="ADAL" clId="{A720CFCB-813B-41B1-80BA-CE7287A4C84A}" dt="2025-06-20T12:53:28.580" v="2214" actId="2696"/>
        <pc:sldMkLst>
          <pc:docMk/>
          <pc:sldMk cId="592864463" sldId="289"/>
        </pc:sldMkLst>
      </pc:sldChg>
      <pc:sldChg chg="add del">
        <pc:chgData name="Delyth Wyndham" userId="4f56d532-02a3-4755-a8aa-2c97e286dde9" providerId="ADAL" clId="{A720CFCB-813B-41B1-80BA-CE7287A4C84A}" dt="2025-06-20T12:52:27.347" v="2212" actId="2696"/>
        <pc:sldMkLst>
          <pc:docMk/>
          <pc:sldMk cId="3211183238" sldId="290"/>
        </pc:sldMkLst>
      </pc:sldChg>
    </pc:docChg>
  </pc:docChgLst>
  <pc:docChgLst>
    <pc:chgData name="Delyth Wyndham" userId="4f56d532-02a3-4755-a8aa-2c97e286dde9" providerId="ADAL" clId="{50FFDEA2-15A9-4459-A776-7266E264681A}"/>
    <pc:docChg chg="undo custSel delSld modSld">
      <pc:chgData name="Delyth Wyndham" userId="4f56d532-02a3-4755-a8aa-2c97e286dde9" providerId="ADAL" clId="{50FFDEA2-15A9-4459-A776-7266E264681A}" dt="2025-06-05T22:12:44.207" v="805" actId="5793"/>
      <pc:docMkLst>
        <pc:docMk/>
      </pc:docMkLst>
      <pc:sldChg chg="modSp mod">
        <pc:chgData name="Delyth Wyndham" userId="4f56d532-02a3-4755-a8aa-2c97e286dde9" providerId="ADAL" clId="{50FFDEA2-15A9-4459-A776-7266E264681A}" dt="2025-06-05T21:44:25.771" v="54" actId="20577"/>
        <pc:sldMkLst>
          <pc:docMk/>
          <pc:sldMk cId="109857222" sldId="256"/>
        </pc:sldMkLst>
        <pc:spChg chg="mod">
          <ac:chgData name="Delyth Wyndham" userId="4f56d532-02a3-4755-a8aa-2c97e286dde9" providerId="ADAL" clId="{50FFDEA2-15A9-4459-A776-7266E264681A}" dt="2025-06-05T21:44:25.771" v="54" actId="20577"/>
          <ac:spMkLst>
            <pc:docMk/>
            <pc:sldMk cId="109857222" sldId="256"/>
            <ac:spMk id="2" creationId="{00000000-0000-0000-0000-000000000000}"/>
          </ac:spMkLst>
        </pc:spChg>
      </pc:sldChg>
      <pc:sldChg chg="addSp delSp modSp mod">
        <pc:chgData name="Delyth Wyndham" userId="4f56d532-02a3-4755-a8aa-2c97e286dde9" providerId="ADAL" clId="{50FFDEA2-15A9-4459-A776-7266E264681A}" dt="2025-06-05T22:04:54.223" v="331" actId="20577"/>
        <pc:sldMkLst>
          <pc:docMk/>
          <pc:sldMk cId="1381627542" sldId="257"/>
        </pc:sldMkLst>
      </pc:sldChg>
      <pc:sldChg chg="del">
        <pc:chgData name="Delyth Wyndham" userId="4f56d532-02a3-4755-a8aa-2c97e286dde9" providerId="ADAL" clId="{50FFDEA2-15A9-4459-A776-7266E264681A}" dt="2025-06-05T22:04:29.413" v="324" actId="47"/>
        <pc:sldMkLst>
          <pc:docMk/>
          <pc:sldMk cId="1096283827" sldId="258"/>
        </pc:sldMkLst>
      </pc:sldChg>
      <pc:sldChg chg="del">
        <pc:chgData name="Delyth Wyndham" userId="4f56d532-02a3-4755-a8aa-2c97e286dde9" providerId="ADAL" clId="{50FFDEA2-15A9-4459-A776-7266E264681A}" dt="2025-06-05T22:04:30.521" v="325" actId="47"/>
        <pc:sldMkLst>
          <pc:docMk/>
          <pc:sldMk cId="1688200531" sldId="259"/>
        </pc:sldMkLst>
      </pc:sldChg>
      <pc:sldChg chg="del">
        <pc:chgData name="Delyth Wyndham" userId="4f56d532-02a3-4755-a8aa-2c97e286dde9" providerId="ADAL" clId="{50FFDEA2-15A9-4459-A776-7266E264681A}" dt="2025-06-05T22:04:31.398" v="326" actId="47"/>
        <pc:sldMkLst>
          <pc:docMk/>
          <pc:sldMk cId="3875648235" sldId="260"/>
        </pc:sldMkLst>
      </pc:sldChg>
      <pc:sldChg chg="del">
        <pc:chgData name="Delyth Wyndham" userId="4f56d532-02a3-4755-a8aa-2c97e286dde9" providerId="ADAL" clId="{50FFDEA2-15A9-4459-A776-7266E264681A}" dt="2025-06-05T22:04:32.439" v="327" actId="47"/>
        <pc:sldMkLst>
          <pc:docMk/>
          <pc:sldMk cId="4207000619" sldId="261"/>
        </pc:sldMkLst>
      </pc:sldChg>
      <pc:sldChg chg="del">
        <pc:chgData name="Delyth Wyndham" userId="4f56d532-02a3-4755-a8aa-2c97e286dde9" providerId="ADAL" clId="{50FFDEA2-15A9-4459-A776-7266E264681A}" dt="2025-06-05T22:04:34.872" v="329" actId="47"/>
        <pc:sldMkLst>
          <pc:docMk/>
          <pc:sldMk cId="248745843" sldId="262"/>
        </pc:sldMkLst>
      </pc:sldChg>
      <pc:sldChg chg="del">
        <pc:chgData name="Delyth Wyndham" userId="4f56d532-02a3-4755-a8aa-2c97e286dde9" providerId="ADAL" clId="{50FFDEA2-15A9-4459-A776-7266E264681A}" dt="2025-06-05T22:04:33.830" v="328" actId="47"/>
        <pc:sldMkLst>
          <pc:docMk/>
          <pc:sldMk cId="3304214044" sldId="263"/>
        </pc:sldMkLst>
      </pc:sldChg>
      <pc:sldChg chg="addSp delSp modSp del mod">
        <pc:chgData name="Delyth Wyndham" userId="4f56d532-02a3-4755-a8aa-2c97e286dde9" providerId="ADAL" clId="{50FFDEA2-15A9-4459-A776-7266E264681A}" dt="2025-06-05T22:04:36.014" v="330" actId="47"/>
        <pc:sldMkLst>
          <pc:docMk/>
          <pc:sldMk cId="1983737801" sldId="264"/>
        </pc:sldMkLst>
      </pc:sldChg>
      <pc:sldChg chg="modSp mod">
        <pc:chgData name="Delyth Wyndham" userId="4f56d532-02a3-4755-a8aa-2c97e286dde9" providerId="ADAL" clId="{50FFDEA2-15A9-4459-A776-7266E264681A}" dt="2025-06-05T22:12:44.207" v="805" actId="5793"/>
        <pc:sldMkLst>
          <pc:docMk/>
          <pc:sldMk cId="3973382967" sldId="265"/>
        </pc:sldMkLst>
        <pc:spChg chg="mod">
          <ac:chgData name="Delyth Wyndham" userId="4f56d532-02a3-4755-a8aa-2c97e286dde9" providerId="ADAL" clId="{50FFDEA2-15A9-4459-A776-7266E264681A}" dt="2025-06-05T22:12:44.207" v="805" actId="5793"/>
          <ac:spMkLst>
            <pc:docMk/>
            <pc:sldMk cId="3973382967" sldId="265"/>
            <ac:spMk id="3" creationId="{0CE16C8F-B104-298A-6B7F-0A57C8719E9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8F1B45-770A-4039-96A6-27B4876BE7F4}" type="datetimeFigureOut">
              <a:rPr lang="en-GB" smtClean="0"/>
              <a:t>27/06/2025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80EA7A-942C-4C0D-9491-284241D3A0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72750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B4B609A-34EB-3245-6C37-11E3D5A6AB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692978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66D593B1-1500-90A0-2174-1B193D041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8325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55319-45A5-7D80-09CB-05494BA1C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68E41D-AA48-1679-E058-CA48451452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517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D8DD4C-9ECD-6DDE-EC6D-F158930B2E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1F2B56-2725-4C52-6409-04F01A7357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90991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_No_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5657E71-A383-D752-1C4A-9DEC4E727871}"/>
              </a:ext>
            </a:extLst>
          </p:cNvPr>
          <p:cNvSpPr/>
          <p:nvPr/>
        </p:nvSpPr>
        <p:spPr>
          <a:xfrm>
            <a:off x="-600" y="0"/>
            <a:ext cx="12193200" cy="6858000"/>
          </a:xfrm>
          <a:prstGeom prst="rect">
            <a:avLst/>
          </a:prstGeom>
          <a:solidFill>
            <a:srgbClr val="F6F4F9"/>
          </a:solidFill>
          <a:ln>
            <a:solidFill>
              <a:srgbClr val="F6F4F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96"/>
          </a:p>
        </p:txBody>
      </p:sp>
      <p:sp>
        <p:nvSpPr>
          <p:cNvPr id="3" name="Partial Circle 2">
            <a:extLst>
              <a:ext uri="{FF2B5EF4-FFF2-40B4-BE49-F238E27FC236}">
                <a16:creationId xmlns:a16="http://schemas.microsoft.com/office/drawing/2014/main" id="{CAA70AE0-3DF2-77DB-2228-E45B66D6DA7E}"/>
              </a:ext>
            </a:extLst>
          </p:cNvPr>
          <p:cNvSpPr/>
          <p:nvPr/>
        </p:nvSpPr>
        <p:spPr>
          <a:xfrm>
            <a:off x="-6306579" y="1686171"/>
            <a:ext cx="12600000" cy="10384927"/>
          </a:xfrm>
          <a:prstGeom prst="pie">
            <a:avLst>
              <a:gd name="adj1" fmla="val 16198421"/>
              <a:gd name="adj2" fmla="val 21594577"/>
            </a:avLst>
          </a:prstGeom>
          <a:solidFill>
            <a:srgbClr val="E5DFEB"/>
          </a:solidFill>
          <a:ln w="762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4331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Small_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5657E71-A383-D752-1C4A-9DEC4E727871}"/>
              </a:ext>
            </a:extLst>
          </p:cNvPr>
          <p:cNvSpPr/>
          <p:nvPr/>
        </p:nvSpPr>
        <p:spPr>
          <a:xfrm>
            <a:off x="-600" y="0"/>
            <a:ext cx="12193200" cy="6858000"/>
          </a:xfrm>
          <a:prstGeom prst="rect">
            <a:avLst/>
          </a:prstGeom>
          <a:solidFill>
            <a:srgbClr val="F6F4F9"/>
          </a:solidFill>
          <a:ln>
            <a:solidFill>
              <a:srgbClr val="F6F4F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96"/>
          </a:p>
        </p:txBody>
      </p:sp>
      <p:sp>
        <p:nvSpPr>
          <p:cNvPr id="3" name="Partial Circle 2">
            <a:extLst>
              <a:ext uri="{FF2B5EF4-FFF2-40B4-BE49-F238E27FC236}">
                <a16:creationId xmlns:a16="http://schemas.microsoft.com/office/drawing/2014/main" id="{CAA70AE0-3DF2-77DB-2228-E45B66D6DA7E}"/>
              </a:ext>
            </a:extLst>
          </p:cNvPr>
          <p:cNvSpPr/>
          <p:nvPr/>
        </p:nvSpPr>
        <p:spPr>
          <a:xfrm>
            <a:off x="-6306579" y="1686171"/>
            <a:ext cx="12600000" cy="10384927"/>
          </a:xfrm>
          <a:prstGeom prst="pie">
            <a:avLst>
              <a:gd name="adj1" fmla="val 16198421"/>
              <a:gd name="adj2" fmla="val 21594577"/>
            </a:avLst>
          </a:prstGeom>
          <a:solidFill>
            <a:srgbClr val="E5DFEB"/>
          </a:solidFill>
          <a:ln w="762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2065E13-CAF2-054F-907D-80D1D134FD30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129696"/>
            <a:ext cx="726006" cy="728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690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5342784-975B-A989-66EA-F50BBC813EAA}"/>
              </a:ext>
            </a:extLst>
          </p:cNvPr>
          <p:cNvSpPr/>
          <p:nvPr/>
        </p:nvSpPr>
        <p:spPr>
          <a:xfrm>
            <a:off x="-600" y="0"/>
            <a:ext cx="12193200" cy="6858000"/>
          </a:xfrm>
          <a:prstGeom prst="rect">
            <a:avLst/>
          </a:prstGeom>
          <a:solidFill>
            <a:srgbClr val="F6F4F9"/>
          </a:solidFill>
          <a:ln>
            <a:solidFill>
              <a:srgbClr val="F6F4F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96"/>
          </a:p>
        </p:txBody>
      </p:sp>
      <p:sp>
        <p:nvSpPr>
          <p:cNvPr id="7" name="Partial Circle 6">
            <a:extLst>
              <a:ext uri="{FF2B5EF4-FFF2-40B4-BE49-F238E27FC236}">
                <a16:creationId xmlns:a16="http://schemas.microsoft.com/office/drawing/2014/main" id="{17CD564A-B464-8AEA-42CD-FAEDC038BFA2}"/>
              </a:ext>
            </a:extLst>
          </p:cNvPr>
          <p:cNvSpPr/>
          <p:nvPr/>
        </p:nvSpPr>
        <p:spPr>
          <a:xfrm>
            <a:off x="-6306579" y="1686171"/>
            <a:ext cx="12600000" cy="10384927"/>
          </a:xfrm>
          <a:prstGeom prst="pie">
            <a:avLst>
              <a:gd name="adj1" fmla="val 16198421"/>
              <a:gd name="adj2" fmla="val 21594577"/>
            </a:avLst>
          </a:prstGeom>
          <a:solidFill>
            <a:srgbClr val="E5DFEB"/>
          </a:solidFill>
          <a:ln w="762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8A19018-FBB5-80D0-BD9D-580E46E6DE17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129696"/>
            <a:ext cx="726006" cy="72830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B4C81CD-5F4F-6B7D-B618-E75D8CFBB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9D236C-1DC8-45E5-D60D-B0605BD9A4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73280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95B5B3A-CD15-73C3-C1BC-26C81C98517B}"/>
              </a:ext>
            </a:extLst>
          </p:cNvPr>
          <p:cNvSpPr/>
          <p:nvPr/>
        </p:nvSpPr>
        <p:spPr>
          <a:xfrm>
            <a:off x="-600" y="0"/>
            <a:ext cx="12193200" cy="6858000"/>
          </a:xfrm>
          <a:prstGeom prst="rect">
            <a:avLst/>
          </a:prstGeom>
          <a:solidFill>
            <a:srgbClr val="F6F4F9"/>
          </a:solidFill>
          <a:ln>
            <a:solidFill>
              <a:srgbClr val="F6F4F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96"/>
          </a:p>
        </p:txBody>
      </p:sp>
      <p:sp>
        <p:nvSpPr>
          <p:cNvPr id="6" name="Partial Circle 5">
            <a:extLst>
              <a:ext uri="{FF2B5EF4-FFF2-40B4-BE49-F238E27FC236}">
                <a16:creationId xmlns:a16="http://schemas.microsoft.com/office/drawing/2014/main" id="{D1420DB9-73D2-1F31-F900-5159F91B3482}"/>
              </a:ext>
            </a:extLst>
          </p:cNvPr>
          <p:cNvSpPr/>
          <p:nvPr/>
        </p:nvSpPr>
        <p:spPr>
          <a:xfrm>
            <a:off x="-6306579" y="1686171"/>
            <a:ext cx="12600000" cy="10384927"/>
          </a:xfrm>
          <a:prstGeom prst="pie">
            <a:avLst>
              <a:gd name="adj1" fmla="val 16198421"/>
              <a:gd name="adj2" fmla="val 21594577"/>
            </a:avLst>
          </a:prstGeom>
          <a:solidFill>
            <a:srgbClr val="E5DFEB"/>
          </a:solidFill>
          <a:ln w="762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7EC2995-B4B0-4A32-79F8-C805E6146C58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129696"/>
            <a:ext cx="726006" cy="72830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822D3F6-1A67-B79D-7BB3-4423FA8C8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6C9C6-AA23-2E81-357D-1460D84AFC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CA24FD-1F8D-96A4-E0D7-BAAA94C3B1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6992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C81CD-5F4F-6B7D-B618-E75D8CFBB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9D236C-1DC8-45E5-D60D-B0605BD9A4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475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62964-8CAD-7D4F-DD9A-8EB811089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3A5432-E8A2-C120-74DA-A3A44D5E78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692978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40817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2D3F6-1A67-B79D-7BB3-4423FA8C8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6C9C6-AA23-2E81-357D-1460D84AFC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CA24FD-1F8D-96A4-E0D7-BAAA94C3B1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4556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86395-EC31-262D-4216-D77958419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C6F1DE-E947-2EA5-6F63-3EECC4DEF2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692978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4790A8-E4C2-4703-7503-B9BB432F3F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75C2C6-FF8A-FB9E-9856-A6C50E97FC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692978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4DE5B4-89E7-BCF1-F05B-572710EE7A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258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6EC6D-404E-7EB8-A3F3-4E710BCBC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7469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3305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30761-0EAF-C6CA-F1E0-F5D780F93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EA050-7B65-AED0-2876-ACE907B3F5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951A72-D26D-7A59-11A0-ADB729A83A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60123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BCDC7-EB35-9220-0173-21E0C0CA1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9620FB-4A56-699B-3828-B0E05C321B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FB32BC-486B-5AFF-3F45-98F333CFF0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3879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EAFA0C8-16DE-0E2E-5A6B-0ECCB86C6621}"/>
              </a:ext>
            </a:extLst>
          </p:cNvPr>
          <p:cNvSpPr/>
          <p:nvPr/>
        </p:nvSpPr>
        <p:spPr>
          <a:xfrm>
            <a:off x="-600" y="0"/>
            <a:ext cx="12193200" cy="6858000"/>
          </a:xfrm>
          <a:prstGeom prst="rect">
            <a:avLst/>
          </a:prstGeom>
          <a:solidFill>
            <a:srgbClr val="F6F4F9"/>
          </a:solidFill>
          <a:ln>
            <a:solidFill>
              <a:srgbClr val="F6F4F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96"/>
          </a:p>
        </p:txBody>
      </p:sp>
      <p:sp>
        <p:nvSpPr>
          <p:cNvPr id="17" name="Partial Circle 16">
            <a:extLst>
              <a:ext uri="{FF2B5EF4-FFF2-40B4-BE49-F238E27FC236}">
                <a16:creationId xmlns:a16="http://schemas.microsoft.com/office/drawing/2014/main" id="{DABB6466-67BB-517D-C51D-C1A21B32B2B9}"/>
              </a:ext>
            </a:extLst>
          </p:cNvPr>
          <p:cNvSpPr/>
          <p:nvPr/>
        </p:nvSpPr>
        <p:spPr>
          <a:xfrm>
            <a:off x="-6306579" y="1686171"/>
            <a:ext cx="12600000" cy="10384927"/>
          </a:xfrm>
          <a:prstGeom prst="pie">
            <a:avLst>
              <a:gd name="adj1" fmla="val 16198421"/>
              <a:gd name="adj2" fmla="val 21594577"/>
            </a:avLst>
          </a:prstGeom>
          <a:solidFill>
            <a:srgbClr val="E5DFEB"/>
          </a:solidFill>
          <a:ln w="762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F3876F67-35A5-445D-2E7D-DE4C2375D795}"/>
              </a:ext>
            </a:extLst>
          </p:cNvPr>
          <p:cNvPicPr>
            <a:picLocks noChangeAspect="1"/>
          </p:cNvPicPr>
          <p:nvPr/>
        </p:nvPicPr>
        <p:blipFill>
          <a:blip r:embed="rId1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04666" y="5428306"/>
            <a:ext cx="2808157" cy="1079292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832748-6225-F9B6-902A-4CB2F89931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E17B8C-C223-4B0F-AA38-6B567F2D45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3157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52297D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52297D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52297D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52297D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52297D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52297D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-nd/4.0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careled.info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youtu.be/CMePMsS9KT8" TargetMode="External"/><Relationship Id="rId3" Type="http://schemas.openxmlformats.org/officeDocument/2006/relationships/hyperlink" Target="https://www.nhs.uk/nhs-services/urgent-and-emergency-care-services/" TargetMode="External"/><Relationship Id="rId7" Type="http://schemas.openxmlformats.org/officeDocument/2006/relationships/hyperlink" Target="https://youtu.be/l0qg3oS088w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Relationship Id="rId6" Type="http://schemas.openxmlformats.org/officeDocument/2006/relationships/hyperlink" Target="https://www.nhs.uk/nhs-services/urgent-and-emergency-care-services/when-to-use-111/" TargetMode="External"/><Relationship Id="rId5" Type="http://schemas.openxmlformats.org/officeDocument/2006/relationships/hyperlink" Target="https://our.learningdisabilitieshealthnetwork.org.uk/uploads/short-url/e6WztpqOlaoyDaKchczjhNz13XP.pdf" TargetMode="External"/><Relationship Id="rId4" Type="http://schemas.openxmlformats.org/officeDocument/2006/relationships/hyperlink" Target="https://www.mencap.org.uk/easyread/about-reasonable-adjustments" TargetMode="External"/><Relationship Id="rId9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youtu.be/-NbxdFE-73I" TargetMode="External"/><Relationship Id="rId3" Type="http://schemas.openxmlformats.org/officeDocument/2006/relationships/hyperlink" Target="https://www.nhsinform.scot/translations/formats/easy-read/" TargetMode="External"/><Relationship Id="rId7" Type="http://schemas.openxmlformats.org/officeDocument/2006/relationships/hyperlink" Target="https://appnhs24wp222b8656a3.blob.core.windows.net/blobappnhs24wp222b8656a3/wp-content/uploads/2024/07/Helping-you-find-the-right-care-2024-easy-read.pdf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5.xml"/><Relationship Id="rId6" Type="http://schemas.openxmlformats.org/officeDocument/2006/relationships/hyperlink" Target="https://www.nhs24.scot/111/" TargetMode="External"/><Relationship Id="rId5" Type="http://schemas.openxmlformats.org/officeDocument/2006/relationships/hyperlink" Target="https://appnhs24wp41a8c38064.blob.core.windows.net/blobappnhs24wp41a8c38064/wp-content/uploads/2023/03/my-important-information-for-nhs-24-mar-22-er.pdf" TargetMode="External"/><Relationship Id="rId4" Type="http://schemas.openxmlformats.org/officeDocument/2006/relationships/hyperlink" Target="https://www.nhsinform.scot/campaigns/right-care-right-place#:~:text=You%20can%20access%20urgent%20care%20from%20NHS%2024,BSL%20interpreting%20video%20relay%20service%20Contact%20Scotland%20BSL." TargetMode="External"/><Relationship Id="rId9" Type="http://schemas.openxmlformats.org/officeDocument/2006/relationships/hyperlink" Target="https://www.nhs24.scot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online.hscni.net/our-work/no-more-silos/phone-first-faqs/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5.xml"/><Relationship Id="rId6" Type="http://schemas.openxmlformats.org/officeDocument/2006/relationships/hyperlink" Target="https://111.nhs.uk/" TargetMode="External"/><Relationship Id="rId5" Type="http://schemas.openxmlformats.org/officeDocument/2006/relationships/hyperlink" Target="https://www.nidirect.gov.uk/articles/urgent-and-emergency-care-services" TargetMode="External"/><Relationship Id="rId4" Type="http://schemas.openxmlformats.org/officeDocument/2006/relationships/hyperlink" Target="https://www.nidirect.gov.uk/articles/gp-out-hours-service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was.nhs.uk/publications/when-to-call-for-an-ambulance-easy-read-guide/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5.xml"/><Relationship Id="rId6" Type="http://schemas.openxmlformats.org/officeDocument/2006/relationships/hyperlink" Target="https://www.ulh.nhs.uk/wp-content/uploads/2023/12/Going-to-the-Accident-and-Emergency-Department-Easy-Read.pdf" TargetMode="External"/><Relationship Id="rId5" Type="http://schemas.openxmlformats.org/officeDocument/2006/relationships/hyperlink" Target="https://www.learningdisabilityservice-leeds.nhs.uk/wp-content/uploads/2021/04/AneasyreadguidetoA26E.pdf" TargetMode="External"/><Relationship Id="rId4" Type="http://schemas.openxmlformats.org/officeDocument/2006/relationships/hyperlink" Target="https://www.neas.nhs.uk/first-aid-community/learning-disability-zone/learning-zone/emergency-care999/how-call-999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cas.nhs.uk/wp-content/uploads/2025/03/Easy-Read_When-should-I-call-999.pdf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5.xml"/><Relationship Id="rId6" Type="http://schemas.openxmlformats.org/officeDocument/2006/relationships/hyperlink" Target="https://111.nhs.uk/" TargetMode="External"/><Relationship Id="rId5" Type="http://schemas.openxmlformats.org/officeDocument/2006/relationships/hyperlink" Target="https://www.londonambulance.nhs.uk/calling-us/learning-disabilities-and-autism-zone/" TargetMode="External"/><Relationship Id="rId4" Type="http://schemas.openxmlformats.org/officeDocument/2006/relationships/hyperlink" Target="https://www.selondonics.org/wp-content/uploads/What-to-do-when-you-are-unwell-easy-read-final.pdf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111.wales.nhs.uk/easyreads/" TargetMode="External"/><Relationship Id="rId7" Type="http://schemas.openxmlformats.org/officeDocument/2006/relationships/hyperlink" Target="https://111.wales.nhs.uk/?locale=en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5.xml"/><Relationship Id="rId6" Type="http://schemas.openxmlformats.org/officeDocument/2006/relationships/hyperlink" Target="https://111.wales.nhs.uk/easyreads/Docs/Communication%20app%20(Easy%20Read)_636680213199679283.pdf" TargetMode="External"/><Relationship Id="rId5" Type="http://schemas.openxmlformats.org/officeDocument/2006/relationships/hyperlink" Target="https://111.wales.nhs.uk/easyreads/Docs/What%20Happens%20When%20You%20Call%20999%202021%20Web%20Eng_637624774421813260.pdf" TargetMode="External"/><Relationship Id="rId4" Type="http://schemas.openxmlformats.org/officeDocument/2006/relationships/hyperlink" Target="https://111.wales.nhs.uk/easyreads/Docs/NHS%20111%20WALES%20Eng%20WebReady%20DEC%202022_638061054106456975.pdf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111.wales.nhs.uk/easyreads/default.aspx?locale=cy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5.xml"/><Relationship Id="rId5" Type="http://schemas.openxmlformats.org/officeDocument/2006/relationships/hyperlink" Target="https://111.wales.nhs.uk/?locale=cy" TargetMode="External"/><Relationship Id="rId4" Type="http://schemas.openxmlformats.org/officeDocument/2006/relationships/hyperlink" Target="https://111.wales.nhs.uk/easyreads/Docs/What%20Happens%20When%20You%20Call%20999%202022%20Web%20Welsh_638007315206880438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elper information">
            <a:extLst>
              <a:ext uri="{FF2B5EF4-FFF2-40B4-BE49-F238E27FC236}">
                <a16:creationId xmlns:a16="http://schemas.microsoft.com/office/drawing/2014/main" id="{3F892C1F-3452-3929-5E69-EA8129F2AEB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903" t="4783" r="2746" b="2015"/>
          <a:stretch>
            <a:fillRect/>
          </a:stretch>
        </p:blipFill>
        <p:spPr>
          <a:xfrm>
            <a:off x="208299" y="137605"/>
            <a:ext cx="1259802" cy="1260000"/>
          </a:xfrm>
          <a:prstGeom prst="roundRect">
            <a:avLst>
              <a:gd name="adj" fmla="val 4930"/>
            </a:avLst>
          </a:prstGeom>
          <a:effectLst>
            <a:outerShdw blurRad="635000" sx="105000" sy="105000" algn="ctr" rotWithShape="0">
              <a:srgbClr val="52297D">
                <a:alpha val="40000"/>
              </a:srgbClr>
            </a:outerShdw>
          </a:effec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30F36BB9-D179-CD2F-3EF9-9AF8FA16848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52297D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srgbClr val="52297D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Facilitator notes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E16C8F-B104-298A-6B7F-0A57C8719E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94771"/>
          </a:xfrm>
        </p:spPr>
        <p:txBody>
          <a:bodyPr>
            <a:normAutofit/>
          </a:bodyPr>
          <a:lstStyle/>
          <a:p>
            <a:pPr marL="534988" indent="-447675">
              <a:lnSpc>
                <a:spcPct val="120000"/>
              </a:lnSpc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GB" sz="2400" dirty="0"/>
              <a:t>We have collated some resources that we think will be helpful to support groups or individual one-to-one sessions exploring access to urgent and emergency health care.  </a:t>
            </a:r>
          </a:p>
          <a:p>
            <a:pPr marL="534988" indent="-447675">
              <a:lnSpc>
                <a:spcPct val="120000"/>
              </a:lnSpc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GB" sz="2400" dirty="0"/>
              <a:t>Please note:</a:t>
            </a:r>
          </a:p>
          <a:p>
            <a:pPr marL="992188" lvl="1" indent="-447675">
              <a:lnSpc>
                <a:spcPct val="120000"/>
              </a:lnSpc>
              <a:spcAft>
                <a:spcPts val="1200"/>
              </a:spcAft>
            </a:pPr>
            <a:r>
              <a:rPr lang="en-GB" sz="2000" dirty="0"/>
              <a:t>We have no control over the availability of the linked resources.</a:t>
            </a:r>
          </a:p>
          <a:p>
            <a:pPr marL="992188" lvl="1" indent="-447675">
              <a:lnSpc>
                <a:spcPct val="120000"/>
              </a:lnSpc>
              <a:spcAft>
                <a:spcPts val="1200"/>
              </a:spcAft>
            </a:pPr>
            <a:r>
              <a:rPr lang="en-GB" sz="2000" dirty="0"/>
              <a:t>We provide the links to resources on an ‘as is’ basis and are not responsible for the production or quality of the linked resources.</a:t>
            </a:r>
          </a:p>
          <a:p>
            <a:pPr marL="992188" lvl="1" indent="-447675">
              <a:lnSpc>
                <a:spcPct val="120000"/>
              </a:lnSpc>
              <a:spcAft>
                <a:spcPts val="1200"/>
              </a:spcAft>
            </a:pPr>
            <a:r>
              <a:rPr lang="en-GB" sz="2000" dirty="0"/>
              <a:t>The </a:t>
            </a:r>
            <a:r>
              <a:rPr lang="en-GB" sz="2000" b="1" dirty="0">
                <a:solidFill>
                  <a:srgbClr val="52297D"/>
                </a:solidFill>
              </a:rPr>
              <a:t>careLeD</a:t>
            </a:r>
            <a:r>
              <a:rPr lang="en-GB" sz="2000" dirty="0"/>
              <a:t> tool is shared </a:t>
            </a:r>
            <a:r>
              <a:rPr lang="en-GB" sz="2000" dirty="0">
                <a:solidFill>
                  <a:srgbClr val="52297D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BY-NC-ND</a:t>
            </a:r>
            <a:r>
              <a:rPr lang="en-GB" sz="2000" dirty="0"/>
              <a:t>; linked resources may apply different licencing terms.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82DD0EF-8EC0-2CA1-9170-D8A2A78204DA}"/>
              </a:ext>
            </a:extLst>
          </p:cNvPr>
          <p:cNvSpPr txBox="1"/>
          <p:nvPr/>
        </p:nvSpPr>
        <p:spPr>
          <a:xfrm>
            <a:off x="5914837" y="6167971"/>
            <a:ext cx="170073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600" dirty="0">
                <a:solidFill>
                  <a:srgbClr val="52297D"/>
                </a:solidFill>
              </a:rPr>
              <a:t>Click on the link to get access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62E74C07-B74C-696B-E5A5-B724F33717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44831" flipH="1" flipV="1">
            <a:off x="5712112" y="5927175"/>
            <a:ext cx="540000" cy="540000"/>
          </a:xfrm>
          <a:prstGeom prst="arc">
            <a:avLst>
              <a:gd name="adj1" fmla="val 15218336"/>
              <a:gd name="adj2" fmla="val 21369013"/>
            </a:avLst>
          </a:prstGeom>
          <a:ln w="50800">
            <a:solidFill>
              <a:srgbClr val="52297D"/>
            </a:solidFill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3382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6000" y="1251846"/>
            <a:ext cx="9360000" cy="4354309"/>
          </a:xfrm>
        </p:spPr>
        <p:txBody>
          <a:bodyPr anchor="ctr">
            <a:normAutofit/>
          </a:bodyPr>
          <a:lstStyle/>
          <a:p>
            <a:pPr algn="ctr"/>
            <a:r>
              <a:rPr lang="en-GB" sz="9600" dirty="0"/>
              <a:t>Resources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22A7081-3CD0-DC2C-6AA4-3B95CFDB85A0}"/>
              </a:ext>
            </a:extLst>
          </p:cNvPr>
          <p:cNvSpPr txBox="1"/>
          <p:nvPr/>
        </p:nvSpPr>
        <p:spPr>
          <a:xfrm>
            <a:off x="9436232" y="5674936"/>
            <a:ext cx="228442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dirty="0">
                <a:solidFill>
                  <a:srgbClr val="52297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careled.info</a:t>
            </a:r>
            <a:r>
              <a:rPr lang="en-GB" sz="3200" dirty="0">
                <a:solidFill>
                  <a:srgbClr val="52297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E8A7CF-1829-6F9B-1E38-35B45590B8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650"/>
            <a:ext cx="10515600" cy="1325563"/>
          </a:xfrm>
        </p:spPr>
        <p:txBody>
          <a:bodyPr/>
          <a:lstStyle/>
          <a:p>
            <a:r>
              <a:rPr lang="en-GB" b="1" dirty="0"/>
              <a:t>UK-wide</a:t>
            </a:r>
          </a:p>
        </p:txBody>
      </p:sp>
      <p:pic>
        <p:nvPicPr>
          <p:cNvPr id="5" name="Picture 4" descr="United Kingdom">
            <a:extLst>
              <a:ext uri="{FF2B5EF4-FFF2-40B4-BE49-F238E27FC236}">
                <a16:creationId xmlns:a16="http://schemas.microsoft.com/office/drawing/2014/main" id="{F72AF267-3236-906F-D840-067096922B9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024" t="2749" r="2070" b="2297"/>
          <a:stretch>
            <a:fillRect/>
          </a:stretch>
        </p:blipFill>
        <p:spPr>
          <a:xfrm>
            <a:off x="1306383" y="2065563"/>
            <a:ext cx="3961179" cy="3960000"/>
          </a:xfrm>
          <a:prstGeom prst="roundRect">
            <a:avLst>
              <a:gd name="adj" fmla="val 5185"/>
            </a:avLst>
          </a:prstGeom>
          <a:effectLst>
            <a:outerShdw blurRad="635000" sx="105000" sy="105000" algn="ctr" rotWithShape="0">
              <a:srgbClr val="52297D">
                <a:alpha val="40000"/>
              </a:srgbClr>
            </a:outerShdw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F032ED5-9FBE-CAE5-17D0-A0B85AE70E62}"/>
              </a:ext>
            </a:extLst>
          </p:cNvPr>
          <p:cNvSpPr txBox="1"/>
          <p:nvPr/>
        </p:nvSpPr>
        <p:spPr>
          <a:xfrm>
            <a:off x="9045823" y="675742"/>
            <a:ext cx="269241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solidFill>
                  <a:srgbClr val="52297D"/>
                </a:solidFill>
              </a:rPr>
              <a:t>Click on the links to get access</a:t>
            </a:r>
          </a:p>
        </p:txBody>
      </p:sp>
      <p:sp>
        <p:nvSpPr>
          <p:cNvPr id="7" name="Arc 6">
            <a:extLst>
              <a:ext uri="{FF2B5EF4-FFF2-40B4-BE49-F238E27FC236}">
                <a16:creationId xmlns:a16="http://schemas.microsoft.com/office/drawing/2014/main" id="{E49D3BE0-D2E8-C0F1-85CF-4323F302A3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485651" flipV="1">
            <a:off x="8595823" y="1148715"/>
            <a:ext cx="900000" cy="900000"/>
          </a:xfrm>
          <a:prstGeom prst="arc">
            <a:avLst>
              <a:gd name="adj1" fmla="val 15218336"/>
              <a:gd name="adj2" fmla="val 21369013"/>
            </a:avLst>
          </a:prstGeom>
          <a:ln w="63500">
            <a:solidFill>
              <a:srgbClr val="52297D"/>
            </a:solidFill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BDAE5465-A2F8-59CC-3F10-80A960EFBE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02627" y="2070989"/>
            <a:ext cx="5760000" cy="3954574"/>
          </a:xfrm>
        </p:spPr>
        <p:txBody>
          <a:bodyPr>
            <a:noAutofit/>
          </a:bodyPr>
          <a:lstStyle/>
          <a:p>
            <a:pPr marL="360363" indent="-360363">
              <a:lnSpc>
                <a:spcPct val="100000"/>
              </a:lnSpc>
              <a:spcAft>
                <a:spcPts val="1000"/>
              </a:spcAft>
            </a:pPr>
            <a:r>
              <a:rPr lang="en-GB" sz="2000" u="sng" dirty="0">
                <a:solidFill>
                  <a:srgbClr val="52297D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NHS - Urgent and emergency care services</a:t>
            </a:r>
            <a:endParaRPr lang="en-GB" sz="2000" u="sng" dirty="0">
              <a:solidFill>
                <a:srgbClr val="52297D"/>
              </a:solidFill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360363" indent="-360363">
              <a:lnSpc>
                <a:spcPct val="100000"/>
              </a:lnSpc>
              <a:spcAft>
                <a:spcPts val="1000"/>
              </a:spcAft>
            </a:pPr>
            <a:r>
              <a:rPr lang="en-GB" sz="2000" dirty="0">
                <a:solidFill>
                  <a:srgbClr val="52297D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NHS - Using NHS 111 for urgent medical help (easy read)</a:t>
            </a:r>
            <a:endParaRPr lang="en-GB" sz="2000" dirty="0">
              <a:solidFill>
                <a:srgbClr val="52297D"/>
              </a:solidFill>
            </a:endParaRPr>
          </a:p>
          <a:p>
            <a:pPr marL="360363" indent="-360363">
              <a:lnSpc>
                <a:spcPct val="100000"/>
              </a:lnSpc>
              <a:spcAft>
                <a:spcPts val="1000"/>
              </a:spcAft>
            </a:pPr>
            <a:r>
              <a:rPr lang="en-GB" sz="2000" u="sng" dirty="0">
                <a:solidFill>
                  <a:srgbClr val="52297D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NHS - When to use NHS 111 online or call 111</a:t>
            </a:r>
            <a:endParaRPr lang="en-GB" sz="2000" u="sng" dirty="0">
              <a:solidFill>
                <a:srgbClr val="52297D"/>
              </a:solidFill>
            </a:endParaRPr>
          </a:p>
          <a:p>
            <a:pPr marL="360363" indent="-360363">
              <a:lnSpc>
                <a:spcPct val="100000"/>
              </a:lnSpc>
              <a:spcAft>
                <a:spcPts val="1000"/>
              </a:spcAft>
            </a:pPr>
            <a:r>
              <a:rPr lang="en-GB" sz="2000" u="sng" dirty="0">
                <a:solidFill>
                  <a:srgbClr val="52297D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NHS - Call NHS 111 (video)</a:t>
            </a:r>
            <a:endParaRPr lang="en-GB" sz="2000" u="sng" dirty="0">
              <a:solidFill>
                <a:srgbClr val="52297D"/>
              </a:solidFill>
            </a:endParaRPr>
          </a:p>
          <a:p>
            <a:pPr marL="360363" indent="-360363">
              <a:lnSpc>
                <a:spcPct val="100000"/>
              </a:lnSpc>
              <a:spcAft>
                <a:spcPts val="1000"/>
              </a:spcAft>
            </a:pPr>
            <a:r>
              <a:rPr lang="en-GB" sz="2000" u="sng" dirty="0">
                <a:solidFill>
                  <a:srgbClr val="52297D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NHS England - NHS 111: An inclusive service (video)</a:t>
            </a:r>
            <a:endParaRPr lang="en-GB" sz="2000" u="sng" dirty="0">
              <a:solidFill>
                <a:srgbClr val="52297D"/>
              </a:solidFill>
            </a:endParaRPr>
          </a:p>
          <a:p>
            <a:pPr marL="360363" indent="-360363">
              <a:lnSpc>
                <a:spcPct val="100000"/>
              </a:lnSpc>
              <a:spcAft>
                <a:spcPts val="1000"/>
              </a:spcAft>
            </a:pPr>
            <a:r>
              <a:rPr lang="en-GB" sz="2000" u="sng" dirty="0">
                <a:solidFill>
                  <a:srgbClr val="52297D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Mencap - Reasonable adjustments (easy read)</a:t>
            </a:r>
            <a:endParaRPr lang="en-GB" sz="2000" u="sng" dirty="0">
              <a:solidFill>
                <a:srgbClr val="52297D"/>
              </a:solidFill>
            </a:endParaRPr>
          </a:p>
          <a:p>
            <a:pPr marL="360363" indent="-360363">
              <a:lnSpc>
                <a:spcPct val="100000"/>
              </a:lnSpc>
              <a:spcAft>
                <a:spcPts val="1000"/>
              </a:spcAft>
            </a:pPr>
            <a:endParaRPr lang="en-GB" sz="2000" dirty="0">
              <a:solidFill>
                <a:srgbClr val="52297D"/>
              </a:solidFill>
            </a:endParaRPr>
          </a:p>
          <a:p>
            <a:pPr marL="360363" indent="-360363">
              <a:lnSpc>
                <a:spcPct val="100000"/>
              </a:lnSpc>
              <a:spcAft>
                <a:spcPts val="1000"/>
              </a:spcAft>
            </a:pPr>
            <a:endParaRPr lang="en-GB" sz="2000" u="sng" dirty="0">
              <a:solidFill>
                <a:srgbClr val="52297D"/>
              </a:solidFill>
            </a:endParaRPr>
          </a:p>
          <a:p>
            <a:pPr marL="360363" indent="-360363">
              <a:lnSpc>
                <a:spcPct val="100000"/>
              </a:lnSpc>
              <a:spcAft>
                <a:spcPts val="1000"/>
              </a:spcAft>
            </a:pPr>
            <a:endParaRPr lang="en-GB" sz="2000" dirty="0">
              <a:solidFill>
                <a:srgbClr val="52297D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39A4B14-1808-438C-ED0E-DB6ED938EE03}"/>
              </a:ext>
            </a:extLst>
          </p:cNvPr>
          <p:cNvSpPr txBox="1"/>
          <p:nvPr/>
        </p:nvSpPr>
        <p:spPr>
          <a:xfrm>
            <a:off x="7883943" y="6523929"/>
            <a:ext cx="369513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All ‘easy on the i’ images copyright © LYPFT</a:t>
            </a:r>
            <a:endParaRPr lang="en-GB" sz="1400" dirty="0"/>
          </a:p>
        </p:txBody>
      </p:sp>
      <p:pic>
        <p:nvPicPr>
          <p:cNvPr id="4" name="Picture 4" descr="Easy on the i logo">
            <a:extLst>
              <a:ext uri="{FF2B5EF4-FFF2-40B4-BE49-F238E27FC236}">
                <a16:creationId xmlns:a16="http://schemas.microsoft.com/office/drawing/2014/main" id="{CECFA4DA-4954-9233-9494-29DF9B8442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9080" y="6471343"/>
            <a:ext cx="574675" cy="36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1634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8E0CDB-B86B-1177-6B57-8E6BA13EAE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08129-A025-2BA4-9C33-669221F2C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650"/>
            <a:ext cx="10515600" cy="1325563"/>
          </a:xfrm>
        </p:spPr>
        <p:txBody>
          <a:bodyPr/>
          <a:lstStyle/>
          <a:p>
            <a:r>
              <a:rPr lang="en-GB" b="1" dirty="0"/>
              <a:t>Scotland</a:t>
            </a:r>
          </a:p>
        </p:txBody>
      </p:sp>
      <p:pic>
        <p:nvPicPr>
          <p:cNvPr id="9" name="Picture 8" descr="Scotland">
            <a:extLst>
              <a:ext uri="{FF2B5EF4-FFF2-40B4-BE49-F238E27FC236}">
                <a16:creationId xmlns:a16="http://schemas.microsoft.com/office/drawing/2014/main" id="{F83452AC-B353-3E55-C365-3BDF6CCAC6F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200" t="1827" r="1718" b="2090"/>
          <a:stretch>
            <a:fillRect/>
          </a:stretch>
        </p:blipFill>
        <p:spPr>
          <a:xfrm>
            <a:off x="1307561" y="2065563"/>
            <a:ext cx="3960001" cy="3960000"/>
          </a:xfrm>
          <a:prstGeom prst="roundRect">
            <a:avLst>
              <a:gd name="adj" fmla="val 5430"/>
            </a:avLst>
          </a:prstGeom>
          <a:effectLst>
            <a:outerShdw blurRad="635000" sx="105000" sy="105000" algn="ctr" rotWithShape="0">
              <a:srgbClr val="52297D">
                <a:alpha val="40000"/>
              </a:srgb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0BF74D4-544E-03B9-FE87-7EADB57A7553}"/>
              </a:ext>
            </a:extLst>
          </p:cNvPr>
          <p:cNvSpPr txBox="1"/>
          <p:nvPr/>
        </p:nvSpPr>
        <p:spPr>
          <a:xfrm>
            <a:off x="9045823" y="675742"/>
            <a:ext cx="269241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solidFill>
                  <a:srgbClr val="52297D"/>
                </a:solidFill>
              </a:rPr>
              <a:t>Click on the links to get access</a:t>
            </a:r>
          </a:p>
        </p:txBody>
      </p:sp>
      <p:sp>
        <p:nvSpPr>
          <p:cNvPr id="4" name="Arc 3">
            <a:extLst>
              <a:ext uri="{FF2B5EF4-FFF2-40B4-BE49-F238E27FC236}">
                <a16:creationId xmlns:a16="http://schemas.microsoft.com/office/drawing/2014/main" id="{11F76F7E-D6E4-2183-5BFD-A4DB11A80E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485651" flipV="1">
            <a:off x="8595823" y="1148715"/>
            <a:ext cx="900000" cy="900000"/>
          </a:xfrm>
          <a:prstGeom prst="arc">
            <a:avLst>
              <a:gd name="adj1" fmla="val 15218336"/>
              <a:gd name="adj2" fmla="val 21369013"/>
            </a:avLst>
          </a:prstGeom>
          <a:ln w="63500">
            <a:solidFill>
              <a:srgbClr val="52297D"/>
            </a:solidFill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9EBB220A-A47C-3934-7CE5-1A14CCBBAD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02627" y="2070989"/>
            <a:ext cx="5760000" cy="3954574"/>
          </a:xfrm>
        </p:spPr>
        <p:txBody>
          <a:bodyPr>
            <a:noAutofit/>
          </a:bodyPr>
          <a:lstStyle/>
          <a:p>
            <a:pPr marL="360363" indent="-360363">
              <a:lnSpc>
                <a:spcPct val="100000"/>
              </a:lnSpc>
              <a:spcAft>
                <a:spcPts val="1000"/>
              </a:spcAft>
            </a:pPr>
            <a:r>
              <a:rPr lang="en-GB" sz="2000" u="sng" dirty="0">
                <a:solidFill>
                  <a:srgbClr val="52297D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NHS Inform - Information in easy read format</a:t>
            </a:r>
            <a:endParaRPr lang="en-GB" sz="2000" dirty="0">
              <a:solidFill>
                <a:srgbClr val="52297D"/>
              </a:solidFill>
            </a:endParaRPr>
          </a:p>
          <a:p>
            <a:pPr marL="360363" indent="-360363">
              <a:lnSpc>
                <a:spcPct val="100000"/>
              </a:lnSpc>
              <a:spcAft>
                <a:spcPts val="1000"/>
              </a:spcAft>
            </a:pPr>
            <a:r>
              <a:rPr lang="en-GB" sz="2000" u="sng" dirty="0">
                <a:solidFill>
                  <a:srgbClr val="52297D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NHS Inform - Right care right place</a:t>
            </a:r>
            <a:endParaRPr lang="en-GB" sz="2000" u="sng" dirty="0">
              <a:solidFill>
                <a:srgbClr val="52297D"/>
              </a:solidFill>
            </a:endParaRPr>
          </a:p>
          <a:p>
            <a:pPr marL="360363" indent="-360363">
              <a:lnSpc>
                <a:spcPct val="100000"/>
              </a:lnSpc>
              <a:spcAft>
                <a:spcPts val="1000"/>
              </a:spcAft>
            </a:pPr>
            <a:r>
              <a:rPr lang="en-GB" sz="2000" u="sng" dirty="0">
                <a:solidFill>
                  <a:srgbClr val="52297D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NHS 24 - My important information for NHS 24 (easy read)</a:t>
            </a:r>
            <a:endParaRPr lang="en-GB" sz="2000" dirty="0">
              <a:solidFill>
                <a:srgbClr val="52297D"/>
              </a:solidFill>
            </a:endParaRPr>
          </a:p>
          <a:p>
            <a:pPr marL="360363" indent="-360363">
              <a:lnSpc>
                <a:spcPct val="100000"/>
              </a:lnSpc>
              <a:spcAft>
                <a:spcPts val="1000"/>
              </a:spcAft>
            </a:pPr>
            <a:r>
              <a:rPr lang="en-GB" sz="2000" u="sng" dirty="0">
                <a:solidFill>
                  <a:srgbClr val="52297D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NHS 24 - When to phone 111</a:t>
            </a:r>
            <a:endParaRPr lang="en-GB" sz="2000" u="sng" dirty="0">
              <a:solidFill>
                <a:srgbClr val="52297D"/>
              </a:solidFill>
            </a:endParaRPr>
          </a:p>
          <a:p>
            <a:pPr marL="360363" indent="-360363">
              <a:lnSpc>
                <a:spcPct val="100000"/>
              </a:lnSpc>
              <a:spcAft>
                <a:spcPts val="1000"/>
              </a:spcAft>
            </a:pPr>
            <a:r>
              <a:rPr lang="en-GB" sz="2000" u="sng" dirty="0">
                <a:solidFill>
                  <a:srgbClr val="52297D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NHS 24 - Helping you find the right care (easy read)</a:t>
            </a:r>
            <a:endParaRPr lang="en-GB" sz="2000" u="sng" dirty="0">
              <a:solidFill>
                <a:srgbClr val="52297D"/>
              </a:solidFill>
            </a:endParaRPr>
          </a:p>
          <a:p>
            <a:pPr marL="360363" indent="-360363">
              <a:lnSpc>
                <a:spcPct val="100000"/>
              </a:lnSpc>
              <a:spcAft>
                <a:spcPts val="1000"/>
              </a:spcAft>
            </a:pPr>
            <a:r>
              <a:rPr lang="en-GB" sz="2000" u="sng" dirty="0">
                <a:solidFill>
                  <a:srgbClr val="52297D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NHS 24 - When should you call 111? (video)</a:t>
            </a:r>
            <a:endParaRPr lang="en-GB" sz="2000" u="sng" dirty="0">
              <a:solidFill>
                <a:srgbClr val="52297D"/>
              </a:solidFill>
            </a:endParaRPr>
          </a:p>
          <a:p>
            <a:pPr marL="360363" indent="-360363">
              <a:lnSpc>
                <a:spcPct val="100000"/>
              </a:lnSpc>
              <a:spcAft>
                <a:spcPts val="1000"/>
              </a:spcAft>
            </a:pPr>
            <a:r>
              <a:rPr lang="en-GB" sz="2000" u="sng" dirty="0">
                <a:solidFill>
                  <a:srgbClr val="52297D"/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NHS 24</a:t>
            </a:r>
            <a:endParaRPr lang="en-GB" sz="2000" dirty="0">
              <a:solidFill>
                <a:srgbClr val="522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9024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CF7C59-B49F-AD2B-D659-54DD026EC2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EE04F-F4E6-6A82-D335-91F9E582B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Northern Ireland</a:t>
            </a:r>
          </a:p>
        </p:txBody>
      </p:sp>
      <p:pic>
        <p:nvPicPr>
          <p:cNvPr id="5" name="Picture 4" descr="Northern Ireland">
            <a:extLst>
              <a:ext uri="{FF2B5EF4-FFF2-40B4-BE49-F238E27FC236}">
                <a16:creationId xmlns:a16="http://schemas.microsoft.com/office/drawing/2014/main" id="{4BCFE0D9-6DCD-B522-873A-94DBAF7CAC7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025" t="3369" r="2599" b="2223"/>
          <a:stretch>
            <a:fillRect/>
          </a:stretch>
        </p:blipFill>
        <p:spPr>
          <a:xfrm>
            <a:off x="1307562" y="2065563"/>
            <a:ext cx="3960000" cy="3960000"/>
          </a:xfrm>
          <a:prstGeom prst="roundRect">
            <a:avLst>
              <a:gd name="adj" fmla="val 5155"/>
            </a:avLst>
          </a:prstGeom>
          <a:effectLst>
            <a:outerShdw blurRad="635000" sx="105000" sy="105000" algn="ctr" rotWithShape="0">
              <a:srgbClr val="52297D">
                <a:alpha val="40000"/>
              </a:srgb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AF54341-E705-E71C-C33A-3893836770EE}"/>
              </a:ext>
            </a:extLst>
          </p:cNvPr>
          <p:cNvSpPr txBox="1"/>
          <p:nvPr/>
        </p:nvSpPr>
        <p:spPr>
          <a:xfrm>
            <a:off x="9045823" y="675742"/>
            <a:ext cx="269241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solidFill>
                  <a:srgbClr val="52297D"/>
                </a:solidFill>
              </a:rPr>
              <a:t>Click on the links to get access</a:t>
            </a:r>
          </a:p>
        </p:txBody>
      </p:sp>
      <p:sp>
        <p:nvSpPr>
          <p:cNvPr id="4" name="Arc 3">
            <a:extLst>
              <a:ext uri="{FF2B5EF4-FFF2-40B4-BE49-F238E27FC236}">
                <a16:creationId xmlns:a16="http://schemas.microsoft.com/office/drawing/2014/main" id="{EF5B9ABF-CBEB-7EC5-3C8D-DA89390C0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485651" flipV="1">
            <a:off x="8595823" y="1148715"/>
            <a:ext cx="900000" cy="900000"/>
          </a:xfrm>
          <a:prstGeom prst="arc">
            <a:avLst>
              <a:gd name="adj1" fmla="val 15218336"/>
              <a:gd name="adj2" fmla="val 21369013"/>
            </a:avLst>
          </a:prstGeom>
          <a:ln w="63500">
            <a:solidFill>
              <a:srgbClr val="52297D"/>
            </a:solidFill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Content Placeholder 12">
            <a:extLst>
              <a:ext uri="{FF2B5EF4-FFF2-40B4-BE49-F238E27FC236}">
                <a16:creationId xmlns:a16="http://schemas.microsoft.com/office/drawing/2014/main" id="{A76DE41E-1EFA-59B3-BBA3-1A9718F61284}"/>
              </a:ext>
            </a:extLst>
          </p:cNvPr>
          <p:cNvSpPr txBox="1">
            <a:spLocks/>
          </p:cNvSpPr>
          <p:nvPr/>
        </p:nvSpPr>
        <p:spPr>
          <a:xfrm>
            <a:off x="6102627" y="2070989"/>
            <a:ext cx="5760000" cy="39545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52297D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52297D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52297D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52297D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52297D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363" indent="-360363">
              <a:lnSpc>
                <a:spcPct val="100000"/>
              </a:lnSpc>
              <a:spcAft>
                <a:spcPts val="1000"/>
              </a:spcAft>
            </a:pPr>
            <a:r>
              <a:rPr lang="en-GB" sz="2000" u="sng" dirty="0">
                <a:solidFill>
                  <a:srgbClr val="52297D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HSC - Phone First</a:t>
            </a:r>
            <a:endParaRPr lang="en-GB" sz="2000" u="sng" dirty="0">
              <a:solidFill>
                <a:srgbClr val="52297D"/>
              </a:solidFill>
            </a:endParaRPr>
          </a:p>
          <a:p>
            <a:pPr marL="360363" indent="-360363">
              <a:lnSpc>
                <a:spcPct val="100000"/>
              </a:lnSpc>
              <a:spcAft>
                <a:spcPts val="1000"/>
              </a:spcAft>
            </a:pPr>
            <a:r>
              <a:rPr lang="en-GB" sz="2000" u="sng" dirty="0">
                <a:solidFill>
                  <a:srgbClr val="52297D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nidirect - GP out of hours service</a:t>
            </a:r>
            <a:endParaRPr lang="en-GB" sz="2000" u="sng" dirty="0">
              <a:solidFill>
                <a:srgbClr val="52297D"/>
              </a:solidFill>
            </a:endParaRPr>
          </a:p>
          <a:p>
            <a:pPr marL="360363" indent="-360363">
              <a:lnSpc>
                <a:spcPct val="100000"/>
              </a:lnSpc>
              <a:spcAft>
                <a:spcPts val="1000"/>
              </a:spcAft>
            </a:pPr>
            <a:r>
              <a:rPr lang="en-GB" sz="2000" u="sng" dirty="0">
                <a:solidFill>
                  <a:srgbClr val="52297D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nidirect - Urgent and emergency care services</a:t>
            </a:r>
            <a:endParaRPr lang="en-GB" sz="2000" u="sng" dirty="0">
              <a:solidFill>
                <a:srgbClr val="52297D"/>
              </a:solidFill>
            </a:endParaRPr>
          </a:p>
          <a:p>
            <a:pPr marL="360363" indent="-360363">
              <a:lnSpc>
                <a:spcPct val="100000"/>
              </a:lnSpc>
              <a:spcAft>
                <a:spcPts val="1000"/>
              </a:spcAft>
            </a:pPr>
            <a:r>
              <a:rPr lang="en-GB" sz="2000" u="sng" dirty="0">
                <a:solidFill>
                  <a:srgbClr val="52297D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NHS 111</a:t>
            </a:r>
            <a:endParaRPr lang="en-GB" sz="2000" u="sng" dirty="0">
              <a:solidFill>
                <a:srgbClr val="52297D"/>
              </a:solidFill>
            </a:endParaRPr>
          </a:p>
          <a:p>
            <a:pPr marL="360363" indent="-360363">
              <a:lnSpc>
                <a:spcPct val="100000"/>
              </a:lnSpc>
              <a:spcAft>
                <a:spcPts val="1000"/>
              </a:spcAft>
            </a:pPr>
            <a:endParaRPr lang="en-GB" sz="2000" u="sng" dirty="0">
              <a:solidFill>
                <a:srgbClr val="522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977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FFF75E-56BC-9F25-6B14-41055FAA7C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53A91-1BA1-4469-34BC-07F3A7F62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England</a:t>
            </a:r>
          </a:p>
        </p:txBody>
      </p:sp>
      <p:pic>
        <p:nvPicPr>
          <p:cNvPr id="5" name="Picture 4" descr="England">
            <a:extLst>
              <a:ext uri="{FF2B5EF4-FFF2-40B4-BE49-F238E27FC236}">
                <a16:creationId xmlns:a16="http://schemas.microsoft.com/office/drawing/2014/main" id="{400EB1DB-CE8C-29AE-F1E4-3D2A5F30947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799" t="1981" r="2120" b="1981"/>
          <a:stretch>
            <a:fillRect/>
          </a:stretch>
        </p:blipFill>
        <p:spPr>
          <a:xfrm>
            <a:off x="1305837" y="2065563"/>
            <a:ext cx="3961725" cy="3960000"/>
          </a:xfrm>
          <a:prstGeom prst="roundRect">
            <a:avLst>
              <a:gd name="adj" fmla="val 5221"/>
            </a:avLst>
          </a:prstGeom>
          <a:effectLst>
            <a:outerShdw blurRad="635000" sx="105000" sy="105000" algn="ctr" rotWithShape="0">
              <a:srgbClr val="52297D">
                <a:alpha val="40000"/>
              </a:srgbClr>
            </a:outerShdw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BF57E75-4457-E1A1-FF90-87AA640E5681}"/>
              </a:ext>
            </a:extLst>
          </p:cNvPr>
          <p:cNvSpPr txBox="1"/>
          <p:nvPr/>
        </p:nvSpPr>
        <p:spPr>
          <a:xfrm>
            <a:off x="9045823" y="675742"/>
            <a:ext cx="269241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solidFill>
                  <a:srgbClr val="52297D"/>
                </a:solidFill>
              </a:rPr>
              <a:t>Click on the links to get access</a:t>
            </a:r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164CEC25-D8CE-CE9F-F98D-7E00321A14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485651" flipV="1">
            <a:off x="8595823" y="1148715"/>
            <a:ext cx="900000" cy="900000"/>
          </a:xfrm>
          <a:prstGeom prst="arc">
            <a:avLst>
              <a:gd name="adj1" fmla="val 15218336"/>
              <a:gd name="adj2" fmla="val 21369013"/>
            </a:avLst>
          </a:prstGeom>
          <a:ln w="63500">
            <a:solidFill>
              <a:srgbClr val="52297D"/>
            </a:solidFill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12">
            <a:extLst>
              <a:ext uri="{FF2B5EF4-FFF2-40B4-BE49-F238E27FC236}">
                <a16:creationId xmlns:a16="http://schemas.microsoft.com/office/drawing/2014/main" id="{A160B839-9EC1-800B-45E9-32C99D7E0BB1}"/>
              </a:ext>
            </a:extLst>
          </p:cNvPr>
          <p:cNvSpPr txBox="1">
            <a:spLocks/>
          </p:cNvSpPr>
          <p:nvPr/>
        </p:nvSpPr>
        <p:spPr>
          <a:xfrm>
            <a:off x="6102627" y="2070989"/>
            <a:ext cx="5760000" cy="39545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52297D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52297D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52297D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52297D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52297D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363" indent="-360363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u="sng" dirty="0">
                <a:solidFill>
                  <a:srgbClr val="52297D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North West Ambulance Service - When to call for an ambulance (easy read)</a:t>
            </a:r>
            <a:endParaRPr lang="en-GB" sz="2000" dirty="0">
              <a:solidFill>
                <a:srgbClr val="52297D"/>
              </a:solidFill>
            </a:endParaRPr>
          </a:p>
          <a:p>
            <a:pPr marL="360363" indent="-360363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u="sng" dirty="0">
                <a:solidFill>
                  <a:srgbClr val="52297D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North East Ambulance Service - How to call 999 (easy read) </a:t>
            </a:r>
            <a:endParaRPr lang="en-GB" sz="2000" u="sng" dirty="0">
              <a:solidFill>
                <a:srgbClr val="52297D"/>
              </a:solidFill>
            </a:endParaRPr>
          </a:p>
          <a:p>
            <a:pPr marL="360363" indent="-360363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u="sng" dirty="0">
                <a:solidFill>
                  <a:srgbClr val="52297D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Leeds Teaching Hospitals - Emergency department (easy read)</a:t>
            </a:r>
            <a:endParaRPr lang="en-GB" sz="2000" u="sng" dirty="0">
              <a:solidFill>
                <a:srgbClr val="52297D"/>
              </a:solidFill>
            </a:endParaRPr>
          </a:p>
          <a:p>
            <a:pPr marL="360363" indent="-360363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u="sng" dirty="0">
                <a:solidFill>
                  <a:srgbClr val="52297D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United Lincolnshire Hospitals - Going to Accident and Emergency (easy read)</a:t>
            </a:r>
            <a:endParaRPr lang="en-GB" sz="2000" u="sng" dirty="0">
              <a:solidFill>
                <a:srgbClr val="52297D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GB" sz="2000" u="sng" dirty="0">
              <a:solidFill>
                <a:srgbClr val="52297D"/>
              </a:solidFill>
            </a:endParaRPr>
          </a:p>
          <a:p>
            <a:pPr marL="360363" indent="-360363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GB" sz="2000" u="sng" dirty="0">
              <a:solidFill>
                <a:srgbClr val="52297D"/>
              </a:solidFill>
            </a:endParaRPr>
          </a:p>
          <a:p>
            <a:pPr marL="360363" indent="-360363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GB" sz="2000" u="sng" dirty="0">
              <a:solidFill>
                <a:srgbClr val="52297D"/>
              </a:solidFill>
            </a:endParaRPr>
          </a:p>
          <a:p>
            <a:pPr marL="360363" indent="-360363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GB" sz="2000" dirty="0">
              <a:solidFill>
                <a:srgbClr val="52297D"/>
              </a:solidFill>
            </a:endParaRPr>
          </a:p>
          <a:p>
            <a:pPr marL="360363" indent="-360363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GB" sz="2000" dirty="0">
              <a:solidFill>
                <a:srgbClr val="522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011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78B34E-D3D3-C49F-E2E7-A27CA53E8D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F84135-7CE4-9AEC-BF65-6559C6B1F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England</a:t>
            </a:r>
          </a:p>
        </p:txBody>
      </p:sp>
      <p:pic>
        <p:nvPicPr>
          <p:cNvPr id="5" name="Picture 4" descr="England">
            <a:extLst>
              <a:ext uri="{FF2B5EF4-FFF2-40B4-BE49-F238E27FC236}">
                <a16:creationId xmlns:a16="http://schemas.microsoft.com/office/drawing/2014/main" id="{982DCA92-F4CB-BD27-6687-5AF6268C2F9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799" t="1981" r="2120" b="1981"/>
          <a:stretch>
            <a:fillRect/>
          </a:stretch>
        </p:blipFill>
        <p:spPr>
          <a:xfrm>
            <a:off x="1305837" y="2065563"/>
            <a:ext cx="3961725" cy="3960000"/>
          </a:xfrm>
          <a:prstGeom prst="roundRect">
            <a:avLst>
              <a:gd name="adj" fmla="val 5221"/>
            </a:avLst>
          </a:prstGeom>
          <a:effectLst>
            <a:outerShdw blurRad="635000" sx="105000" sy="105000" algn="ctr" rotWithShape="0">
              <a:srgbClr val="52297D">
                <a:alpha val="40000"/>
              </a:srgbClr>
            </a:outerShdw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A1CB09A-7A73-85D7-5377-7BAAEF6798B3}"/>
              </a:ext>
            </a:extLst>
          </p:cNvPr>
          <p:cNvSpPr txBox="1"/>
          <p:nvPr/>
        </p:nvSpPr>
        <p:spPr>
          <a:xfrm>
            <a:off x="9045823" y="675742"/>
            <a:ext cx="269241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solidFill>
                  <a:srgbClr val="52297D"/>
                </a:solidFill>
              </a:rPr>
              <a:t>Click on the links to get access</a:t>
            </a:r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85CA0A80-DB92-1574-C510-26FB48A5E4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485651" flipV="1">
            <a:off x="8595823" y="1148715"/>
            <a:ext cx="900000" cy="900000"/>
          </a:xfrm>
          <a:prstGeom prst="arc">
            <a:avLst>
              <a:gd name="adj1" fmla="val 15218336"/>
              <a:gd name="adj2" fmla="val 21369013"/>
            </a:avLst>
          </a:prstGeom>
          <a:ln w="63500">
            <a:solidFill>
              <a:srgbClr val="52297D"/>
            </a:solidFill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12">
            <a:extLst>
              <a:ext uri="{FF2B5EF4-FFF2-40B4-BE49-F238E27FC236}">
                <a16:creationId xmlns:a16="http://schemas.microsoft.com/office/drawing/2014/main" id="{54572A59-5AE4-83EE-F6DA-FFD822678806}"/>
              </a:ext>
            </a:extLst>
          </p:cNvPr>
          <p:cNvSpPr txBox="1">
            <a:spLocks/>
          </p:cNvSpPr>
          <p:nvPr/>
        </p:nvSpPr>
        <p:spPr>
          <a:xfrm>
            <a:off x="6102627" y="2070989"/>
            <a:ext cx="5760000" cy="39545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52297D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52297D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52297D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52297D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52297D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363" indent="-360363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u="sng" dirty="0">
                <a:solidFill>
                  <a:srgbClr val="52297D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South Central Ambulance Service - When should I call 999? (easy read)</a:t>
            </a:r>
            <a:endParaRPr lang="en-GB" sz="2000" u="sng" dirty="0">
              <a:solidFill>
                <a:srgbClr val="52297D"/>
              </a:solidFill>
            </a:endParaRPr>
          </a:p>
          <a:p>
            <a:pPr marL="360363" indent="-360363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u="sng" dirty="0">
                <a:solidFill>
                  <a:srgbClr val="52297D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South East London ICS - What to do when you are unwell (easy read)</a:t>
            </a:r>
            <a:endParaRPr lang="en-GB" sz="2000" dirty="0">
              <a:solidFill>
                <a:srgbClr val="52297D"/>
              </a:solidFill>
            </a:endParaRPr>
          </a:p>
          <a:p>
            <a:pPr marL="360363" indent="-360363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u="sng" dirty="0">
                <a:solidFill>
                  <a:srgbClr val="52297D"/>
                </a:solidFill>
              </a:rPr>
              <a:t>South West Ambulance Service (easy read) </a:t>
            </a:r>
          </a:p>
          <a:p>
            <a:pPr marL="360363" indent="-360363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u="sng" dirty="0">
                <a:solidFill>
                  <a:srgbClr val="52297D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London Ambulance Service (videos and easy read)</a:t>
            </a:r>
            <a:endParaRPr lang="en-GB" sz="2000" u="sng" dirty="0">
              <a:solidFill>
                <a:srgbClr val="52297D"/>
              </a:solidFill>
            </a:endParaRPr>
          </a:p>
          <a:p>
            <a:pPr marL="360363" indent="-360363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u="sng" dirty="0">
                <a:solidFill>
                  <a:srgbClr val="52297D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NHS 111</a:t>
            </a:r>
            <a:endParaRPr lang="en-GB" sz="2000" u="sng" dirty="0">
              <a:solidFill>
                <a:srgbClr val="52297D"/>
              </a:solidFill>
            </a:endParaRPr>
          </a:p>
          <a:p>
            <a:pPr marL="360363" indent="-360363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GB" sz="2000" u="sng" dirty="0">
              <a:solidFill>
                <a:srgbClr val="52297D"/>
              </a:solidFill>
            </a:endParaRPr>
          </a:p>
          <a:p>
            <a:pPr marL="360363" indent="-360363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GB" sz="2000" u="sng" dirty="0">
              <a:solidFill>
                <a:srgbClr val="52297D"/>
              </a:solidFill>
            </a:endParaRPr>
          </a:p>
          <a:p>
            <a:pPr marL="360363" indent="-360363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GB" sz="2000" u="sng" dirty="0">
              <a:solidFill>
                <a:srgbClr val="52297D"/>
              </a:solidFill>
            </a:endParaRPr>
          </a:p>
          <a:p>
            <a:pPr marL="360363" indent="-360363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GB" sz="2000" dirty="0">
              <a:solidFill>
                <a:srgbClr val="52297D"/>
              </a:solidFill>
            </a:endParaRPr>
          </a:p>
          <a:p>
            <a:pPr marL="360363" indent="-360363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GB" sz="2000" dirty="0">
              <a:solidFill>
                <a:srgbClr val="522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40449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EE94E5-AE45-C5A0-6B04-8A06A506C2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C1589-059F-0F93-E96C-7C076A39C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Wales</a:t>
            </a:r>
          </a:p>
        </p:txBody>
      </p:sp>
      <p:pic>
        <p:nvPicPr>
          <p:cNvPr id="5" name="Picture 4" descr="Wales">
            <a:extLst>
              <a:ext uri="{FF2B5EF4-FFF2-40B4-BE49-F238E27FC236}">
                <a16:creationId xmlns:a16="http://schemas.microsoft.com/office/drawing/2014/main" id="{EB9D4F96-13FA-B185-E19E-28DF3E0D11E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127" t="2254" r="2119" b="1994"/>
          <a:stretch>
            <a:fillRect/>
          </a:stretch>
        </p:blipFill>
        <p:spPr>
          <a:xfrm>
            <a:off x="1307467" y="2065563"/>
            <a:ext cx="3960095" cy="3960000"/>
          </a:xfrm>
          <a:prstGeom prst="roundRect">
            <a:avLst>
              <a:gd name="adj" fmla="val 5208"/>
            </a:avLst>
          </a:prstGeom>
          <a:effectLst>
            <a:outerShdw blurRad="635000" sx="105000" sy="105000" algn="ctr" rotWithShape="0">
              <a:srgbClr val="52297D">
                <a:alpha val="40000"/>
              </a:srgb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DBAC108-9A74-FB6B-C9A3-FFC761B987F8}"/>
              </a:ext>
            </a:extLst>
          </p:cNvPr>
          <p:cNvSpPr txBox="1"/>
          <p:nvPr/>
        </p:nvSpPr>
        <p:spPr>
          <a:xfrm>
            <a:off x="9045823" y="675742"/>
            <a:ext cx="269241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solidFill>
                  <a:srgbClr val="52297D"/>
                </a:solidFill>
              </a:rPr>
              <a:t>Click on the links to get access</a:t>
            </a:r>
          </a:p>
        </p:txBody>
      </p:sp>
      <p:sp>
        <p:nvSpPr>
          <p:cNvPr id="4" name="Arc 3">
            <a:extLst>
              <a:ext uri="{FF2B5EF4-FFF2-40B4-BE49-F238E27FC236}">
                <a16:creationId xmlns:a16="http://schemas.microsoft.com/office/drawing/2014/main" id="{46754C80-D429-CA22-2444-3CB0EF380E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485651" flipV="1">
            <a:off x="8595823" y="1148715"/>
            <a:ext cx="900000" cy="900000"/>
          </a:xfrm>
          <a:prstGeom prst="arc">
            <a:avLst>
              <a:gd name="adj1" fmla="val 15218336"/>
              <a:gd name="adj2" fmla="val 21369013"/>
            </a:avLst>
          </a:prstGeom>
          <a:ln w="63500">
            <a:solidFill>
              <a:srgbClr val="52297D"/>
            </a:solidFill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Content Placeholder 12">
            <a:extLst>
              <a:ext uri="{FF2B5EF4-FFF2-40B4-BE49-F238E27FC236}">
                <a16:creationId xmlns:a16="http://schemas.microsoft.com/office/drawing/2014/main" id="{6F4D4EFE-BCA7-28BF-52B3-0016FCB0DFAC}"/>
              </a:ext>
            </a:extLst>
          </p:cNvPr>
          <p:cNvSpPr txBox="1">
            <a:spLocks/>
          </p:cNvSpPr>
          <p:nvPr/>
        </p:nvSpPr>
        <p:spPr>
          <a:xfrm>
            <a:off x="6102627" y="2070989"/>
            <a:ext cx="5760000" cy="39545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52297D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52297D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52297D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52297D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52297D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363" indent="-360363">
              <a:lnSpc>
                <a:spcPct val="100000"/>
              </a:lnSpc>
              <a:spcAft>
                <a:spcPts val="1000"/>
              </a:spcAft>
            </a:pPr>
            <a:r>
              <a:rPr lang="en-GB" sz="2000" u="sng" dirty="0">
                <a:solidFill>
                  <a:srgbClr val="52297D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NHS 111 Wales - Information in easy read format</a:t>
            </a:r>
            <a:endParaRPr lang="en-GB" sz="2000" u="sng" dirty="0">
              <a:solidFill>
                <a:srgbClr val="52297D"/>
              </a:solidFill>
            </a:endParaRPr>
          </a:p>
          <a:p>
            <a:pPr marL="360363" indent="-360363">
              <a:lnSpc>
                <a:spcPct val="100000"/>
              </a:lnSpc>
              <a:spcAft>
                <a:spcPts val="1000"/>
              </a:spcAft>
            </a:pPr>
            <a:r>
              <a:rPr lang="en-GB" sz="2000" dirty="0">
                <a:solidFill>
                  <a:srgbClr val="52297D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Welsh Ambulance Service - NHS 111 Wales (easy read)</a:t>
            </a:r>
            <a:endParaRPr lang="en-GB" sz="2000" dirty="0">
              <a:solidFill>
                <a:srgbClr val="52297D"/>
              </a:solidFill>
            </a:endParaRPr>
          </a:p>
          <a:p>
            <a:pPr marL="360363" indent="-360363">
              <a:lnSpc>
                <a:spcPct val="100000"/>
              </a:lnSpc>
              <a:spcAft>
                <a:spcPts val="1000"/>
              </a:spcAft>
            </a:pPr>
            <a:r>
              <a:rPr lang="en-GB" sz="2000" dirty="0">
                <a:solidFill>
                  <a:srgbClr val="52297D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Welsh Ambulance Service - What happens when you call 999 (easy read)</a:t>
            </a:r>
            <a:endParaRPr lang="en-GB" sz="2000" dirty="0">
              <a:solidFill>
                <a:srgbClr val="52297D"/>
              </a:solidFill>
            </a:endParaRPr>
          </a:p>
          <a:p>
            <a:pPr marL="360363" indent="-360363">
              <a:lnSpc>
                <a:spcPct val="100000"/>
              </a:lnSpc>
              <a:spcAft>
                <a:spcPts val="1000"/>
              </a:spcAft>
            </a:pPr>
            <a:r>
              <a:rPr lang="en-GB" sz="2000" dirty="0">
                <a:solidFill>
                  <a:srgbClr val="52297D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Welsh Ambulance Service - Communication App (easy read)</a:t>
            </a:r>
            <a:endParaRPr lang="en-GB" sz="2000" dirty="0">
              <a:solidFill>
                <a:srgbClr val="52297D"/>
              </a:solidFill>
            </a:endParaRPr>
          </a:p>
          <a:p>
            <a:pPr marL="360363" indent="-360363">
              <a:lnSpc>
                <a:spcPct val="100000"/>
              </a:lnSpc>
              <a:spcAft>
                <a:spcPts val="1000"/>
              </a:spcAft>
            </a:pPr>
            <a:r>
              <a:rPr lang="en-GB" sz="2000" dirty="0">
                <a:solidFill>
                  <a:srgbClr val="52297D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NHS 111 Wales</a:t>
            </a:r>
            <a:endParaRPr lang="en-GB" sz="2000" dirty="0">
              <a:solidFill>
                <a:srgbClr val="52297D"/>
              </a:solidFill>
            </a:endParaRPr>
          </a:p>
          <a:p>
            <a:pPr marL="360363" indent="-360363">
              <a:lnSpc>
                <a:spcPct val="100000"/>
              </a:lnSpc>
              <a:spcAft>
                <a:spcPts val="1000"/>
              </a:spcAft>
            </a:pPr>
            <a:endParaRPr lang="en-GB" sz="2000" dirty="0">
              <a:solidFill>
                <a:srgbClr val="52297D"/>
              </a:solidFill>
            </a:endParaRPr>
          </a:p>
          <a:p>
            <a:pPr marL="360363" indent="-360363">
              <a:lnSpc>
                <a:spcPct val="100000"/>
              </a:lnSpc>
              <a:spcAft>
                <a:spcPts val="1000"/>
              </a:spcAft>
            </a:pPr>
            <a:endParaRPr lang="en-GB" sz="2000" dirty="0">
              <a:solidFill>
                <a:srgbClr val="52297D"/>
              </a:solidFill>
            </a:endParaRPr>
          </a:p>
          <a:p>
            <a:pPr marL="360363" indent="-360363">
              <a:lnSpc>
                <a:spcPct val="100000"/>
              </a:lnSpc>
              <a:spcAft>
                <a:spcPts val="1000"/>
              </a:spcAft>
            </a:pPr>
            <a:endParaRPr lang="en-GB" sz="2000" dirty="0">
              <a:solidFill>
                <a:srgbClr val="522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70151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597796-2D86-50C7-9F28-DC7730B03F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287C4-9DF1-8DAA-17A0-60033797F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b="1" noProof="0" dirty="0"/>
              <a:t>Cymru</a:t>
            </a:r>
          </a:p>
        </p:txBody>
      </p:sp>
      <p:pic>
        <p:nvPicPr>
          <p:cNvPr id="3" name="Picture 2" descr="Cymru (Wales)">
            <a:extLst>
              <a:ext uri="{FF2B5EF4-FFF2-40B4-BE49-F238E27FC236}">
                <a16:creationId xmlns:a16="http://schemas.microsoft.com/office/drawing/2014/main" id="{E23A3C7D-3BA4-F760-FE8C-6BCEEB085C7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023" t="1992" r="1982" b="1992"/>
          <a:stretch>
            <a:fillRect/>
          </a:stretch>
        </p:blipFill>
        <p:spPr>
          <a:xfrm>
            <a:off x="1308266" y="2065563"/>
            <a:ext cx="3959296" cy="3960000"/>
          </a:xfrm>
          <a:prstGeom prst="roundRect">
            <a:avLst>
              <a:gd name="adj" fmla="val 4765"/>
            </a:avLst>
          </a:prstGeom>
          <a:effectLst>
            <a:outerShdw blurRad="635000" sx="105000" sy="105000" algn="ctr" rotWithShape="0">
              <a:srgbClr val="52297D">
                <a:alpha val="40000"/>
              </a:srgbClr>
            </a:outerShdw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E60F871-1847-16EA-DA5D-098190205E6C}"/>
              </a:ext>
            </a:extLst>
          </p:cNvPr>
          <p:cNvSpPr txBox="1"/>
          <p:nvPr/>
        </p:nvSpPr>
        <p:spPr>
          <a:xfrm>
            <a:off x="9045823" y="675742"/>
            <a:ext cx="269241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y-GB" sz="2400" noProof="0" dirty="0">
                <a:solidFill>
                  <a:srgbClr val="52297D"/>
                </a:solidFill>
              </a:rPr>
              <a:t>Cliciwch ar y dolenni i gael mynediad</a:t>
            </a:r>
          </a:p>
        </p:txBody>
      </p:sp>
      <p:sp>
        <p:nvSpPr>
          <p:cNvPr id="5" name="Arc 4">
            <a:extLst>
              <a:ext uri="{FF2B5EF4-FFF2-40B4-BE49-F238E27FC236}">
                <a16:creationId xmlns:a16="http://schemas.microsoft.com/office/drawing/2014/main" id="{2ABEEDD4-9A5B-4902-761F-8E33A59F52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485651" flipV="1">
            <a:off x="8595823" y="1148715"/>
            <a:ext cx="900000" cy="900000"/>
          </a:xfrm>
          <a:prstGeom prst="arc">
            <a:avLst>
              <a:gd name="adj1" fmla="val 15218336"/>
              <a:gd name="adj2" fmla="val 21369013"/>
            </a:avLst>
          </a:prstGeom>
          <a:ln w="63500">
            <a:solidFill>
              <a:srgbClr val="52297D"/>
            </a:solidFill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y-GB" noProof="0" dirty="0"/>
          </a:p>
        </p:txBody>
      </p:sp>
      <p:sp>
        <p:nvSpPr>
          <p:cNvPr id="6" name="Content Placeholder 12">
            <a:extLst>
              <a:ext uri="{FF2B5EF4-FFF2-40B4-BE49-F238E27FC236}">
                <a16:creationId xmlns:a16="http://schemas.microsoft.com/office/drawing/2014/main" id="{CF8B2FDA-C705-3B71-D51B-9950454B7EE8}"/>
              </a:ext>
            </a:extLst>
          </p:cNvPr>
          <p:cNvSpPr txBox="1">
            <a:spLocks/>
          </p:cNvSpPr>
          <p:nvPr/>
        </p:nvSpPr>
        <p:spPr>
          <a:xfrm>
            <a:off x="6102627" y="2070989"/>
            <a:ext cx="5760000" cy="39545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52297D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52297D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52297D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52297D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52297D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363" indent="-360363">
              <a:lnSpc>
                <a:spcPct val="100000"/>
              </a:lnSpc>
              <a:spcAft>
                <a:spcPts val="1000"/>
              </a:spcAft>
            </a:pPr>
            <a:r>
              <a:rPr lang="cy-GB" sz="2000" u="sng" noProof="0" dirty="0">
                <a:solidFill>
                  <a:srgbClr val="52297D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GIG 111 Cymru - Gwybodaeth hawdd i darllen</a:t>
            </a:r>
            <a:endParaRPr lang="cy-GB" sz="2000" u="sng" noProof="0" dirty="0">
              <a:solidFill>
                <a:srgbClr val="52297D"/>
              </a:solidFill>
            </a:endParaRPr>
          </a:p>
          <a:p>
            <a:pPr marL="360363" indent="-360363">
              <a:lnSpc>
                <a:spcPct val="100000"/>
              </a:lnSpc>
              <a:spcAft>
                <a:spcPts val="1000"/>
              </a:spcAft>
            </a:pPr>
            <a:r>
              <a:rPr lang="cy-GB" sz="2000" u="sng" noProof="0" dirty="0">
                <a:solidFill>
                  <a:srgbClr val="52297D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Gwasanaethau Ambiwlans Cymru - Beth sy’n digwydd pan fyddwch chi’n ffonio 999</a:t>
            </a:r>
            <a:endParaRPr lang="cy-GB" sz="2000" u="sng" noProof="0" dirty="0">
              <a:solidFill>
                <a:srgbClr val="52297D"/>
              </a:solidFill>
            </a:endParaRPr>
          </a:p>
          <a:p>
            <a:pPr marL="360363" indent="-360363">
              <a:lnSpc>
                <a:spcPct val="100000"/>
              </a:lnSpc>
              <a:spcAft>
                <a:spcPts val="1000"/>
              </a:spcAft>
            </a:pPr>
            <a:r>
              <a:rPr lang="cy-GB" sz="2000" u="sng" noProof="0" dirty="0">
                <a:solidFill>
                  <a:srgbClr val="52297D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GIG 111 Cymru</a:t>
            </a:r>
            <a:endParaRPr lang="cy-GB" sz="2000" noProof="0" dirty="0">
              <a:solidFill>
                <a:srgbClr val="522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452007"/>
      </p:ext>
    </p:extLst>
  </p:cSld>
  <p:clrMapOvr>
    <a:masterClrMapping/>
  </p:clrMapOvr>
</p:sld>
</file>

<file path=ppt/theme/theme1.xml><?xml version="1.0" encoding="utf-8"?>
<a:theme xmlns:a="http://schemas.openxmlformats.org/drawingml/2006/main" name="UCAN-Templat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UCAN-Template" id="{0D54B828-54AF-478A-860B-B0FF514C71C1}" vid="{1CE0934B-F88C-4C2B-8AED-E215DC2636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dc38440-5255-4283-98d4-9b1c3be58c21">
      <Terms xmlns="http://schemas.microsoft.com/office/infopath/2007/PartnerControls"/>
    </lcf76f155ced4ddcb4097134ff3c332f>
    <TaxCatchAll xmlns="45920882-ba53-49f6-a276-0cdda0ccc160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56DE041C59443499E32AAA7FF2B00F8" ma:contentTypeVersion="13" ma:contentTypeDescription="Create a new document." ma:contentTypeScope="" ma:versionID="e2218201168645752af8d30c09c7f67d">
  <xsd:schema xmlns:xsd="http://www.w3.org/2001/XMLSchema" xmlns:xs="http://www.w3.org/2001/XMLSchema" xmlns:p="http://schemas.microsoft.com/office/2006/metadata/properties" xmlns:ns2="6dc38440-5255-4283-98d4-9b1c3be58c21" xmlns:ns3="45920882-ba53-49f6-a276-0cdda0ccc160" targetNamespace="http://schemas.microsoft.com/office/2006/metadata/properties" ma:root="true" ma:fieldsID="e2d427eb24068b5b30f651c8e163be79" ns2:_="" ns3:_="">
    <xsd:import namespace="6dc38440-5255-4283-98d4-9b1c3be58c21"/>
    <xsd:import namespace="45920882-ba53-49f6-a276-0cdda0ccc1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38440-5255-4283-98d4-9b1c3be58c2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abd5989-7fff-46ea-aeef-f8575643eb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920882-ba53-49f6-a276-0cdda0ccc16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ee172cb-da3a-4919-863e-e5b58450327b}" ma:internalName="TaxCatchAll" ma:showField="CatchAllData" ma:web="45920882-ba53-49f6-a276-0cdda0ccc16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9A656B5-7F8C-4E6B-8117-2E89C4F4DBAA}">
  <ds:schemaRefs>
    <ds:schemaRef ds:uri="6dc38440-5255-4283-98d4-9b1c3be58c21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http://purl.org/dc/terms/"/>
    <ds:schemaRef ds:uri="45920882-ba53-49f6-a276-0cdda0ccc160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3243124-BC0A-433D-9E40-E5F3B97EFE3F}">
  <ds:schemaRefs>
    <ds:schemaRef ds:uri="45920882-ba53-49f6-a276-0cdda0ccc160"/>
    <ds:schemaRef ds:uri="6dc38440-5255-4283-98d4-9b1c3be58c2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D600E51E-9931-4D9B-A7B8-EDBE8746643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UCAN-Template</Template>
  <TotalTime>1426</TotalTime>
  <Words>478</Words>
  <Application>Microsoft Office PowerPoint</Application>
  <PresentationFormat>Widescreen</PresentationFormat>
  <Paragraphs>66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Arial</vt:lpstr>
      <vt:lpstr>Wingdings</vt:lpstr>
      <vt:lpstr>UCAN-Template</vt:lpstr>
      <vt:lpstr>Facilitator notes</vt:lpstr>
      <vt:lpstr>Resources</vt:lpstr>
      <vt:lpstr>UK-wide</vt:lpstr>
      <vt:lpstr>Scotland</vt:lpstr>
      <vt:lpstr>Northern Ireland</vt:lpstr>
      <vt:lpstr>England</vt:lpstr>
      <vt:lpstr>England</vt:lpstr>
      <vt:lpstr>Wales</vt:lpstr>
      <vt:lpstr>Cymru</vt:lpstr>
    </vt:vector>
  </TitlesOfParts>
  <Company>UCAN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Resources - careLeD</dc:title>
  <dc:creator/>
  <cp:lastModifiedBy>Delyth Wyndham</cp:lastModifiedBy>
  <cp:revision>1</cp:revision>
  <dcterms:created xsi:type="dcterms:W3CDTF">2025-05-08T12:14:30Z</dcterms:created>
  <dcterms:modified xsi:type="dcterms:W3CDTF">2025-06-27T19:41:12Z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0x010100256DE041C59443499E32AAA7FF2B00F8</vt:lpwstr>
  </property>
  <property fmtid="{D5CDD505-2E9C-101B-9397-08002B2CF9AE}" pid="3" name="MediaServiceImageTags">
    <vt:lpwstr/>
  </property>
</Properties>
</file>