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4"/>
  </p:notesMasterIdLst>
  <p:sldIdLst>
    <p:sldId id="287" r:id="rId5"/>
    <p:sldId id="256" r:id="rId6"/>
    <p:sldId id="266" r:id="rId7"/>
    <p:sldId id="283" r:id="rId8"/>
    <p:sldId id="282" r:id="rId9"/>
    <p:sldId id="285" r:id="rId10"/>
    <p:sldId id="286" r:id="rId11"/>
    <p:sldId id="259" r:id="rId12"/>
    <p:sldId id="28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297D"/>
    <a:srgbClr val="EF3E36"/>
    <a:srgbClr val="E5D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F6551E-C6BD-41D3-BDE3-A7DB94955151}" v="53" dt="2025-06-27T19:40:58.1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lyth Wyndham" userId="4f56d532-02a3-4755-a8aa-2c97e286dde9" providerId="ADAL" clId="{23F6551E-C6BD-41D3-BDE3-A7DB94955151}"/>
    <pc:docChg chg="undo redo custSel addSld delSld modSld sldOrd">
      <pc:chgData name="Delyth Wyndham" userId="4f56d532-02a3-4755-a8aa-2c97e286dde9" providerId="ADAL" clId="{23F6551E-C6BD-41D3-BDE3-A7DB94955151}" dt="2025-06-27T19:40:58.115" v="1070"/>
      <pc:docMkLst>
        <pc:docMk/>
      </pc:docMkLst>
      <pc:sldChg chg="addSp modSp mod">
        <pc:chgData name="Delyth Wyndham" userId="4f56d532-02a3-4755-a8aa-2c97e286dde9" providerId="ADAL" clId="{23F6551E-C6BD-41D3-BDE3-A7DB94955151}" dt="2025-06-27T19:40:58.115" v="1070"/>
        <pc:sldMkLst>
          <pc:docMk/>
          <pc:sldMk cId="109857222" sldId="256"/>
        </pc:sldMkLst>
        <pc:spChg chg="mod">
          <ac:chgData name="Delyth Wyndham" userId="4f56d532-02a3-4755-a8aa-2c97e286dde9" providerId="ADAL" clId="{23F6551E-C6BD-41D3-BDE3-A7DB94955151}" dt="2025-06-09T19:18:35.860" v="192" actId="20577"/>
          <ac:spMkLst>
            <pc:docMk/>
            <pc:sldMk cId="109857222" sldId="256"/>
            <ac:spMk id="2" creationId="{00000000-0000-0000-0000-000000000000}"/>
          </ac:spMkLst>
        </pc:spChg>
        <pc:spChg chg="add mod">
          <ac:chgData name="Delyth Wyndham" userId="4f56d532-02a3-4755-a8aa-2c97e286dde9" providerId="ADAL" clId="{23F6551E-C6BD-41D3-BDE3-A7DB94955151}" dt="2025-06-27T19:40:58.115" v="1070"/>
          <ac:spMkLst>
            <pc:docMk/>
            <pc:sldMk cId="109857222" sldId="256"/>
            <ac:spMk id="3" creationId="{9C66984E-C97D-CF3C-6944-70528F117490}"/>
          </ac:spMkLst>
        </pc:spChg>
      </pc:sldChg>
      <pc:sldChg chg="del">
        <pc:chgData name="Delyth Wyndham" userId="4f56d532-02a3-4755-a8aa-2c97e286dde9" providerId="ADAL" clId="{23F6551E-C6BD-41D3-BDE3-A7DB94955151}" dt="2025-06-09T21:31:13.714" v="412" actId="47"/>
        <pc:sldMkLst>
          <pc:docMk/>
          <pc:sldMk cId="1381627542" sldId="257"/>
        </pc:sldMkLst>
      </pc:sldChg>
      <pc:sldChg chg="addSp delSp modSp mod">
        <pc:chgData name="Delyth Wyndham" userId="4f56d532-02a3-4755-a8aa-2c97e286dde9" providerId="ADAL" clId="{23F6551E-C6BD-41D3-BDE3-A7DB94955151}" dt="2025-06-09T22:28:30.686" v="917"/>
        <pc:sldMkLst>
          <pc:docMk/>
          <pc:sldMk cId="1688200531" sldId="259"/>
        </pc:sldMkLst>
        <pc:spChg chg="mod ord">
          <ac:chgData name="Delyth Wyndham" userId="4f56d532-02a3-4755-a8aa-2c97e286dde9" providerId="ADAL" clId="{23F6551E-C6BD-41D3-BDE3-A7DB94955151}" dt="2025-06-09T22:28:30.686" v="917"/>
          <ac:spMkLst>
            <pc:docMk/>
            <pc:sldMk cId="1688200531" sldId="259"/>
            <ac:spMk id="2" creationId="{9C51D566-C30A-1BAF-5C48-3A7700610F31}"/>
          </ac:spMkLst>
        </pc:spChg>
        <pc:spChg chg="add mod">
          <ac:chgData name="Delyth Wyndham" userId="4f56d532-02a3-4755-a8aa-2c97e286dde9" providerId="ADAL" clId="{23F6551E-C6BD-41D3-BDE3-A7DB94955151}" dt="2025-06-09T21:39:13.885" v="491" actId="27636"/>
          <ac:spMkLst>
            <pc:docMk/>
            <pc:sldMk cId="1688200531" sldId="259"/>
            <ac:spMk id="12" creationId="{1E380AD2-FE1B-8865-8FE7-F7A2CC923833}"/>
          </ac:spMkLst>
        </pc:spChg>
        <pc:picChg chg="add mod ord">
          <ac:chgData name="Delyth Wyndham" userId="4f56d532-02a3-4755-a8aa-2c97e286dde9" providerId="ADAL" clId="{23F6551E-C6BD-41D3-BDE3-A7DB94955151}" dt="2025-06-09T21:35:37.547" v="436" actId="167"/>
          <ac:picMkLst>
            <pc:docMk/>
            <pc:sldMk cId="1688200531" sldId="259"/>
            <ac:picMk id="9" creationId="{4B9AA0EE-681C-C6F1-DB59-399B6D3A14BE}"/>
          </ac:picMkLst>
        </pc:picChg>
      </pc:sldChg>
      <pc:sldChg chg="modSp del mod">
        <pc:chgData name="Delyth Wyndham" userId="4f56d532-02a3-4755-a8aa-2c97e286dde9" providerId="ADAL" clId="{23F6551E-C6BD-41D3-BDE3-A7DB94955151}" dt="2025-06-20T12:44:17.157" v="987" actId="47"/>
        <pc:sldMkLst>
          <pc:docMk/>
          <pc:sldMk cId="3973382967" sldId="265"/>
        </pc:sldMkLst>
      </pc:sldChg>
      <pc:sldChg chg="addSp delSp modSp mod">
        <pc:chgData name="Delyth Wyndham" userId="4f56d532-02a3-4755-a8aa-2c97e286dde9" providerId="ADAL" clId="{23F6551E-C6BD-41D3-BDE3-A7DB94955151}" dt="2025-06-09T22:33:42.181" v="972" actId="1036"/>
        <pc:sldMkLst>
          <pc:docMk/>
          <pc:sldMk cId="461634868" sldId="266"/>
        </pc:sldMkLst>
        <pc:spChg chg="mod ord">
          <ac:chgData name="Delyth Wyndham" userId="4f56d532-02a3-4755-a8aa-2c97e286dde9" providerId="ADAL" clId="{23F6551E-C6BD-41D3-BDE3-A7DB94955151}" dt="2025-06-09T22:33:42.181" v="972" actId="1036"/>
          <ac:spMkLst>
            <pc:docMk/>
            <pc:sldMk cId="461634868" sldId="266"/>
            <ac:spMk id="2" creationId="{C8E8A7CF-1829-6F9B-1E38-35B45590B8DE}"/>
          </ac:spMkLst>
        </pc:spChg>
        <pc:spChg chg="mod">
          <ac:chgData name="Delyth Wyndham" userId="4f56d532-02a3-4755-a8aa-2c97e286dde9" providerId="ADAL" clId="{23F6551E-C6BD-41D3-BDE3-A7DB94955151}" dt="2025-06-09T22:10:07.723" v="813" actId="20577"/>
          <ac:spMkLst>
            <pc:docMk/>
            <pc:sldMk cId="461634868" sldId="266"/>
            <ac:spMk id="13" creationId="{BDAE5465-A2F8-59CC-3F10-80A960EFBE85}"/>
          </ac:spMkLst>
        </pc:spChg>
        <pc:picChg chg="add del mod ord modCrop">
          <ac:chgData name="Delyth Wyndham" userId="4f56d532-02a3-4755-a8aa-2c97e286dde9" providerId="ADAL" clId="{23F6551E-C6BD-41D3-BDE3-A7DB94955151}" dt="2025-06-09T22:32:36.258" v="958" actId="478"/>
          <ac:picMkLst>
            <pc:docMk/>
            <pc:sldMk cId="461634868" sldId="266"/>
            <ac:picMk id="9" creationId="{892701F0-66B7-2BA4-78ED-1F587570D90B}"/>
          </ac:picMkLst>
        </pc:picChg>
      </pc:sldChg>
      <pc:sldChg chg="del">
        <pc:chgData name="Delyth Wyndham" userId="4f56d532-02a3-4755-a8aa-2c97e286dde9" providerId="ADAL" clId="{23F6551E-C6BD-41D3-BDE3-A7DB94955151}" dt="2025-06-09T21:31:15.730" v="413" actId="47"/>
        <pc:sldMkLst>
          <pc:docMk/>
          <pc:sldMk cId="152900250" sldId="271"/>
        </pc:sldMkLst>
      </pc:sldChg>
      <pc:sldChg chg="modSp add del mod">
        <pc:chgData name="Delyth Wyndham" userId="4f56d532-02a3-4755-a8aa-2c97e286dde9" providerId="ADAL" clId="{23F6551E-C6BD-41D3-BDE3-A7DB94955151}" dt="2025-06-09T21:39:24.157" v="493" actId="47"/>
        <pc:sldMkLst>
          <pc:docMk/>
          <pc:sldMk cId="3814132845" sldId="278"/>
        </pc:sldMkLst>
      </pc:sldChg>
      <pc:sldChg chg="del">
        <pc:chgData name="Delyth Wyndham" userId="4f56d532-02a3-4755-a8aa-2c97e286dde9" providerId="ADAL" clId="{23F6551E-C6BD-41D3-BDE3-A7DB94955151}" dt="2025-06-09T21:31:18.195" v="415" actId="47"/>
        <pc:sldMkLst>
          <pc:docMk/>
          <pc:sldMk cId="2681254266" sldId="279"/>
        </pc:sldMkLst>
      </pc:sldChg>
      <pc:sldChg chg="del">
        <pc:chgData name="Delyth Wyndham" userId="4f56d532-02a3-4755-a8aa-2c97e286dde9" providerId="ADAL" clId="{23F6551E-C6BD-41D3-BDE3-A7DB94955151}" dt="2025-06-09T21:31:20.267" v="416" actId="47"/>
        <pc:sldMkLst>
          <pc:docMk/>
          <pc:sldMk cId="3569780092" sldId="280"/>
        </pc:sldMkLst>
      </pc:sldChg>
      <pc:sldChg chg="delSp modSp add del mod">
        <pc:chgData name="Delyth Wyndham" userId="4f56d532-02a3-4755-a8aa-2c97e286dde9" providerId="ADAL" clId="{23F6551E-C6BD-41D3-BDE3-A7DB94955151}" dt="2025-06-09T21:39:21.821" v="492" actId="47"/>
        <pc:sldMkLst>
          <pc:docMk/>
          <pc:sldMk cId="845970948" sldId="281"/>
        </pc:sldMkLst>
      </pc:sldChg>
      <pc:sldChg chg="addSp delSp modSp add mod">
        <pc:chgData name="Delyth Wyndham" userId="4f56d532-02a3-4755-a8aa-2c97e286dde9" providerId="ADAL" clId="{23F6551E-C6BD-41D3-BDE3-A7DB94955151}" dt="2025-06-16T19:56:25.953" v="980" actId="20577"/>
        <pc:sldMkLst>
          <pc:docMk/>
          <pc:sldMk cId="1627501140" sldId="282"/>
        </pc:sldMkLst>
        <pc:spChg chg="mod ord">
          <ac:chgData name="Delyth Wyndham" userId="4f56d532-02a3-4755-a8aa-2c97e286dde9" providerId="ADAL" clId="{23F6551E-C6BD-41D3-BDE3-A7DB94955151}" dt="2025-06-09T22:28:13.440" v="914"/>
          <ac:spMkLst>
            <pc:docMk/>
            <pc:sldMk cId="1627501140" sldId="282"/>
            <ac:spMk id="2" creationId="{EC553A91-1BA1-4469-34BC-07F3A7F629D8}"/>
          </ac:spMkLst>
        </pc:spChg>
        <pc:spChg chg="mod">
          <ac:chgData name="Delyth Wyndham" userId="4f56d532-02a3-4755-a8aa-2c97e286dde9" providerId="ADAL" clId="{23F6551E-C6BD-41D3-BDE3-A7DB94955151}" dt="2025-06-16T19:56:25.953" v="980" actId="20577"/>
          <ac:spMkLst>
            <pc:docMk/>
            <pc:sldMk cId="1627501140" sldId="282"/>
            <ac:spMk id="13" creationId="{FA13A600-AD22-553F-EF6C-5629D9C9C8D2}"/>
          </ac:spMkLst>
        </pc:spChg>
        <pc:picChg chg="mod ord modCrop">
          <ac:chgData name="Delyth Wyndham" userId="4f56d532-02a3-4755-a8aa-2c97e286dde9" providerId="ADAL" clId="{23F6551E-C6BD-41D3-BDE3-A7DB94955151}" dt="2025-06-09T22:32:59.917" v="964" actId="553"/>
          <ac:picMkLst>
            <pc:docMk/>
            <pc:sldMk cId="1627501140" sldId="282"/>
            <ac:picMk id="5" creationId="{400EB1DB-CE8C-29AE-F1E4-3D2A5F309478}"/>
          </ac:picMkLst>
        </pc:picChg>
      </pc:sldChg>
      <pc:sldChg chg="addSp delSp modSp add mod ord">
        <pc:chgData name="Delyth Wyndham" userId="4f56d532-02a3-4755-a8aa-2c97e286dde9" providerId="ADAL" clId="{23F6551E-C6BD-41D3-BDE3-A7DB94955151}" dt="2025-06-09T22:32:51.839" v="962" actId="478"/>
        <pc:sldMkLst>
          <pc:docMk/>
          <pc:sldMk cId="1840977586" sldId="283"/>
        </pc:sldMkLst>
        <pc:spChg chg="mod ord">
          <ac:chgData name="Delyth Wyndham" userId="4f56d532-02a3-4755-a8aa-2c97e286dde9" providerId="ADAL" clId="{23F6551E-C6BD-41D3-BDE3-A7DB94955151}" dt="2025-06-09T22:27:56.212" v="913"/>
          <ac:spMkLst>
            <pc:docMk/>
            <pc:sldMk cId="1840977586" sldId="283"/>
            <ac:spMk id="2" creationId="{A0CEE04F-F4E6-6A82-D335-91F9E582BAD5}"/>
          </ac:spMkLst>
        </pc:spChg>
        <pc:spChg chg="mod">
          <ac:chgData name="Delyth Wyndham" userId="4f56d532-02a3-4755-a8aa-2c97e286dde9" providerId="ADAL" clId="{23F6551E-C6BD-41D3-BDE3-A7DB94955151}" dt="2025-06-09T21:56:45.371" v="693" actId="948"/>
          <ac:spMkLst>
            <pc:docMk/>
            <pc:sldMk cId="1840977586" sldId="283"/>
            <ac:spMk id="13" creationId="{843D33C3-C78E-FB9B-2B81-0B6503AC1C8B}"/>
          </ac:spMkLst>
        </pc:spChg>
        <pc:picChg chg="mod ord modCrop">
          <ac:chgData name="Delyth Wyndham" userId="4f56d532-02a3-4755-a8aa-2c97e286dde9" providerId="ADAL" clId="{23F6551E-C6BD-41D3-BDE3-A7DB94955151}" dt="2025-06-09T22:32:48.983" v="961" actId="553"/>
          <ac:picMkLst>
            <pc:docMk/>
            <pc:sldMk cId="1840977586" sldId="283"/>
            <ac:picMk id="5" creationId="{4BCFE0D9-6DCD-B522-873A-94DBAF7CAC79}"/>
          </ac:picMkLst>
        </pc:picChg>
      </pc:sldChg>
      <pc:sldChg chg="modSp add mod">
        <pc:chgData name="Delyth Wyndham" userId="4f56d532-02a3-4755-a8aa-2c97e286dde9" providerId="ADAL" clId="{23F6551E-C6BD-41D3-BDE3-A7DB94955151}" dt="2025-06-09T22:26:16.349" v="911"/>
        <pc:sldMkLst>
          <pc:docMk/>
          <pc:sldMk cId="3575384325" sldId="284"/>
        </pc:sldMkLst>
        <pc:spChg chg="mod ord">
          <ac:chgData name="Delyth Wyndham" userId="4f56d532-02a3-4755-a8aa-2c97e286dde9" providerId="ADAL" clId="{23F6551E-C6BD-41D3-BDE3-A7DB94955151}" dt="2025-06-09T22:26:16.349" v="911"/>
          <ac:spMkLst>
            <pc:docMk/>
            <pc:sldMk cId="3575384325" sldId="284"/>
            <ac:spMk id="2" creationId="{EFE2A0E2-C24F-6936-A7F4-FB4EFC1D329A}"/>
          </ac:spMkLst>
        </pc:spChg>
        <pc:spChg chg="mod">
          <ac:chgData name="Delyth Wyndham" userId="4f56d532-02a3-4755-a8aa-2c97e286dde9" providerId="ADAL" clId="{23F6551E-C6BD-41D3-BDE3-A7DB94955151}" dt="2025-06-09T22:25:09.462" v="910" actId="790"/>
          <ac:spMkLst>
            <pc:docMk/>
            <pc:sldMk cId="3575384325" sldId="284"/>
            <ac:spMk id="12" creationId="{634DF0EC-1892-99E5-5CCB-4C54303FEA89}"/>
          </ac:spMkLst>
        </pc:spChg>
      </pc:sldChg>
      <pc:sldChg chg="addSp delSp modSp add mod ord">
        <pc:chgData name="Delyth Wyndham" userId="4f56d532-02a3-4755-a8aa-2c97e286dde9" providerId="ADAL" clId="{23F6551E-C6BD-41D3-BDE3-A7DB94955151}" dt="2025-06-16T19:56:33.748" v="983" actId="20577"/>
        <pc:sldMkLst>
          <pc:docMk/>
          <pc:sldMk cId="3807015123" sldId="285"/>
        </pc:sldMkLst>
        <pc:spChg chg="mod ord">
          <ac:chgData name="Delyth Wyndham" userId="4f56d532-02a3-4755-a8aa-2c97e286dde9" providerId="ADAL" clId="{23F6551E-C6BD-41D3-BDE3-A7DB94955151}" dt="2025-06-09T22:28:19.727" v="915"/>
          <ac:spMkLst>
            <pc:docMk/>
            <pc:sldMk cId="3807015123" sldId="285"/>
            <ac:spMk id="2" creationId="{32FC1589-059F-0F93-E96C-7C076A39CF74}"/>
          </ac:spMkLst>
        </pc:spChg>
        <pc:spChg chg="mod">
          <ac:chgData name="Delyth Wyndham" userId="4f56d532-02a3-4755-a8aa-2c97e286dde9" providerId="ADAL" clId="{23F6551E-C6BD-41D3-BDE3-A7DB94955151}" dt="2025-06-16T19:56:33.748" v="983" actId="20577"/>
          <ac:spMkLst>
            <pc:docMk/>
            <pc:sldMk cId="3807015123" sldId="285"/>
            <ac:spMk id="13" creationId="{6C01BEF2-AAA3-D9F2-397A-C5C033DDE9DF}"/>
          </ac:spMkLst>
        </pc:spChg>
        <pc:picChg chg="mod ord modCrop">
          <ac:chgData name="Delyth Wyndham" userId="4f56d532-02a3-4755-a8aa-2c97e286dde9" providerId="ADAL" clId="{23F6551E-C6BD-41D3-BDE3-A7DB94955151}" dt="2025-06-09T22:33:11.715" v="967" actId="553"/>
          <ac:picMkLst>
            <pc:docMk/>
            <pc:sldMk cId="3807015123" sldId="285"/>
            <ac:picMk id="5" creationId="{EB9D4F96-13FA-B185-E19E-28DF3E0D11E8}"/>
          </ac:picMkLst>
        </pc:picChg>
      </pc:sldChg>
      <pc:sldChg chg="addSp delSp modSp add mod">
        <pc:chgData name="Delyth Wyndham" userId="4f56d532-02a3-4755-a8aa-2c97e286dde9" providerId="ADAL" clId="{23F6551E-C6BD-41D3-BDE3-A7DB94955151}" dt="2025-06-09T22:33:25.288" v="971" actId="478"/>
        <pc:sldMkLst>
          <pc:docMk/>
          <pc:sldMk cId="3329452007" sldId="286"/>
        </pc:sldMkLst>
        <pc:spChg chg="mod ord">
          <ac:chgData name="Delyth Wyndham" userId="4f56d532-02a3-4755-a8aa-2c97e286dde9" providerId="ADAL" clId="{23F6551E-C6BD-41D3-BDE3-A7DB94955151}" dt="2025-06-09T22:29:17.450" v="918" actId="790"/>
          <ac:spMkLst>
            <pc:docMk/>
            <pc:sldMk cId="3329452007" sldId="286"/>
            <ac:spMk id="2" creationId="{6F0287C4-9DF1-8DAA-17A0-60033797F79D}"/>
          </ac:spMkLst>
        </pc:spChg>
        <pc:spChg chg="mod">
          <ac:chgData name="Delyth Wyndham" userId="4f56d532-02a3-4755-a8aa-2c97e286dde9" providerId="ADAL" clId="{23F6551E-C6BD-41D3-BDE3-A7DB94955151}" dt="2025-06-09T22:29:17.450" v="918" actId="790"/>
          <ac:spMkLst>
            <pc:docMk/>
            <pc:sldMk cId="3329452007" sldId="286"/>
            <ac:spMk id="13" creationId="{EA1F576E-34DF-854F-B52F-D1FAE9358E98}"/>
          </ac:spMkLst>
        </pc:spChg>
        <pc:picChg chg="mod ord modCrop">
          <ac:chgData name="Delyth Wyndham" userId="4f56d532-02a3-4755-a8aa-2c97e286dde9" providerId="ADAL" clId="{23F6551E-C6BD-41D3-BDE3-A7DB94955151}" dt="2025-06-09T22:33:23.114" v="970" actId="553"/>
          <ac:picMkLst>
            <pc:docMk/>
            <pc:sldMk cId="3329452007" sldId="286"/>
            <ac:picMk id="3" creationId="{E23A3C7D-3BA4-F760-FE8C-6BCEEB085C75}"/>
          </ac:picMkLst>
        </pc:picChg>
      </pc:sldChg>
      <pc:sldChg chg="addSp delSp modSp add mod">
        <pc:chgData name="Delyth Wyndham" userId="4f56d532-02a3-4755-a8aa-2c97e286dde9" providerId="ADAL" clId="{23F6551E-C6BD-41D3-BDE3-A7DB94955151}" dt="2025-06-20T12:49:04.724" v="1069" actId="478"/>
        <pc:sldMkLst>
          <pc:docMk/>
          <pc:sldMk cId="298892576" sldId="287"/>
        </pc:sldMkLst>
        <pc:spChg chg="mod">
          <ac:chgData name="Delyth Wyndham" userId="4f56d532-02a3-4755-a8aa-2c97e286dde9" providerId="ADAL" clId="{23F6551E-C6BD-41D3-BDE3-A7DB94955151}" dt="2025-06-20T12:47:31.584" v="1019" actId="20577"/>
          <ac:spMkLst>
            <pc:docMk/>
            <pc:sldMk cId="298892576" sldId="287"/>
            <ac:spMk id="3" creationId="{0CE16C8F-B104-298A-6B7F-0A57C8719E9B}"/>
          </ac:spMkLst>
        </pc:spChg>
        <pc:picChg chg="mod">
          <ac:chgData name="Delyth Wyndham" userId="4f56d532-02a3-4755-a8aa-2c97e286dde9" providerId="ADAL" clId="{23F6551E-C6BD-41D3-BDE3-A7DB94955151}" dt="2025-06-20T12:49:01.826" v="1068" actId="1037"/>
          <ac:picMkLst>
            <pc:docMk/>
            <pc:sldMk cId="298892576" sldId="287"/>
            <ac:picMk id="5" creationId="{1F402DAD-A316-241A-23DB-E9604A63B23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F1B45-770A-4039-96A6-27B4876BE7F4}" type="datetimeFigureOut">
              <a:rPr lang="en-GB" smtClean="0"/>
              <a:t>27/06/2025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0EA7A-942C-4C0D-9491-284241D3A0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275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97038-F132-4167-BF70-4BBCD8679C4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520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B4B609A-34EB-3245-6C37-11E3D5A6A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69297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6D593B1-1500-90A0-2174-1B193D041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325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55319-45A5-7D80-09CB-05494BA1C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68E41D-AA48-1679-E058-CA4845145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17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D8DD4C-9ECD-6DDE-EC6D-F158930B2E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1F2B56-2725-4C52-6409-04F01A7357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099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_No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5657E71-A383-D752-1C4A-9DEC4E727871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3" name="Partial Circle 2">
            <a:extLst>
              <a:ext uri="{FF2B5EF4-FFF2-40B4-BE49-F238E27FC236}">
                <a16:creationId xmlns:a16="http://schemas.microsoft.com/office/drawing/2014/main" id="{CAA70AE0-3DF2-77DB-2228-E45B66D6DA7E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433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Small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5657E71-A383-D752-1C4A-9DEC4E727871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3" name="Partial Circle 2">
            <a:extLst>
              <a:ext uri="{FF2B5EF4-FFF2-40B4-BE49-F238E27FC236}">
                <a16:creationId xmlns:a16="http://schemas.microsoft.com/office/drawing/2014/main" id="{CAA70AE0-3DF2-77DB-2228-E45B66D6DA7E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065E13-CAF2-054F-907D-80D1D134FD3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29696"/>
            <a:ext cx="726006" cy="728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69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5342784-975B-A989-66EA-F50BBC813EAA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7" name="Partial Circle 6">
            <a:extLst>
              <a:ext uri="{FF2B5EF4-FFF2-40B4-BE49-F238E27FC236}">
                <a16:creationId xmlns:a16="http://schemas.microsoft.com/office/drawing/2014/main" id="{17CD564A-B464-8AEA-42CD-FAEDC038BFA2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8A19018-FBB5-80D0-BD9D-580E46E6DE1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29696"/>
            <a:ext cx="726006" cy="7283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B4C81CD-5F4F-6B7D-B618-E75D8CFBB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D236C-1DC8-45E5-D60D-B0605BD9A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328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95B5B3A-CD15-73C3-C1BC-26C81C98517B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6" name="Partial Circle 5">
            <a:extLst>
              <a:ext uri="{FF2B5EF4-FFF2-40B4-BE49-F238E27FC236}">
                <a16:creationId xmlns:a16="http://schemas.microsoft.com/office/drawing/2014/main" id="{D1420DB9-73D2-1F31-F900-5159F91B3482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EC2995-B4B0-4A32-79F8-C805E6146C5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29696"/>
            <a:ext cx="726006" cy="7283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22D3F6-1A67-B79D-7BB3-4423FA8C8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6C9C6-AA23-2E81-357D-1460D84AFC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A24FD-1F8D-96A4-E0D7-BAAA94C3B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992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C81CD-5F4F-6B7D-B618-E75D8CFBB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D236C-1DC8-45E5-D60D-B0605BD9A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47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62964-8CAD-7D4F-DD9A-8EB81108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A5432-E8A2-C120-74DA-A3A44D5E7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69297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081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2D3F6-1A67-B79D-7BB3-4423FA8C8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6C9C6-AA23-2E81-357D-1460D84AFC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A24FD-1F8D-96A4-E0D7-BAAA94C3B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556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86395-EC31-262D-4216-D77958419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6F1DE-E947-2EA5-6F63-3EECC4DEF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9297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4790A8-E4C2-4703-7503-B9BB432F3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75C2C6-FF8A-FB9E-9856-A6C50E97FC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69297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4DE5B4-89E7-BCF1-F05B-572710EE7A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258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6EC6D-404E-7EB8-A3F3-4E710BCBC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469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330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30761-0EAF-C6CA-F1E0-F5D780F93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EA050-7B65-AED0-2876-ACE907B3F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951A72-D26D-7A59-11A0-ADB729A83A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012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BCDC7-EB35-9220-0173-21E0C0CA1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9620FB-4A56-699B-3828-B0E05C321B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FB32BC-486B-5AFF-3F45-98F333CFF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387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AFA0C8-16DE-0E2E-5A6B-0ECCB86C6621}"/>
              </a:ext>
            </a:extLst>
          </p:cNvPr>
          <p:cNvSpPr/>
          <p:nvPr/>
        </p:nvSpPr>
        <p:spPr>
          <a:xfrm>
            <a:off x="-600" y="0"/>
            <a:ext cx="12193200" cy="6858000"/>
          </a:xfrm>
          <a:prstGeom prst="rect">
            <a:avLst/>
          </a:prstGeom>
          <a:solidFill>
            <a:srgbClr val="F6F4F9"/>
          </a:solidFill>
          <a:ln>
            <a:solidFill>
              <a:srgbClr val="F6F4F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96"/>
          </a:p>
        </p:txBody>
      </p:sp>
      <p:sp>
        <p:nvSpPr>
          <p:cNvPr id="17" name="Partial Circle 16">
            <a:extLst>
              <a:ext uri="{FF2B5EF4-FFF2-40B4-BE49-F238E27FC236}">
                <a16:creationId xmlns:a16="http://schemas.microsoft.com/office/drawing/2014/main" id="{DABB6466-67BB-517D-C51D-C1A21B32B2B9}"/>
              </a:ext>
            </a:extLst>
          </p:cNvPr>
          <p:cNvSpPr/>
          <p:nvPr/>
        </p:nvSpPr>
        <p:spPr>
          <a:xfrm>
            <a:off x="-6306579" y="1686171"/>
            <a:ext cx="12600000" cy="10384927"/>
          </a:xfrm>
          <a:prstGeom prst="pie">
            <a:avLst>
              <a:gd name="adj1" fmla="val 16198421"/>
              <a:gd name="adj2" fmla="val 21594577"/>
            </a:avLst>
          </a:prstGeom>
          <a:solidFill>
            <a:srgbClr val="E5DFEB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3876F67-35A5-445D-2E7D-DE4C2375D795}"/>
              </a:ext>
            </a:extLst>
          </p:cNvPr>
          <p:cNvPicPr>
            <a:picLocks noChangeAspect="1"/>
          </p:cNvPicPr>
          <p:nvPr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4666" y="5428306"/>
            <a:ext cx="2808157" cy="107929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832748-6225-F9B6-902A-4CB2F8993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E17B8C-C223-4B0F-AA38-6B567F2D4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15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52297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52297D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297D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297D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297D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2297D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areled.info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hsinform.scot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direct.gov.uk/campaigns/illnesses-and-conditions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Relationship Id="rId4" Type="http://schemas.openxmlformats.org/officeDocument/2006/relationships/hyperlink" Target="https://www.nidirect.gov.uk/articles/mental-health-support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111.nhs.uk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111.wales.nhs.uk/outofhoursservices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111.wales.nhs.uk/Encyclopaedia/g/article/gwasanaethytuallanioriau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ctivities">
            <a:extLst>
              <a:ext uri="{FF2B5EF4-FFF2-40B4-BE49-F238E27FC236}">
                <a16:creationId xmlns:a16="http://schemas.microsoft.com/office/drawing/2014/main" id="{1F402DAD-A316-241A-23DB-E9604A63B23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097" t="2006" r="2097" b="2203"/>
          <a:stretch>
            <a:fillRect/>
          </a:stretch>
        </p:blipFill>
        <p:spPr>
          <a:xfrm>
            <a:off x="10730700" y="137605"/>
            <a:ext cx="1260200" cy="1260000"/>
          </a:xfrm>
          <a:prstGeom prst="roundRect">
            <a:avLst>
              <a:gd name="adj" fmla="val 3969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4D116C-A217-2B3C-9309-0D74DC576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dirty="0"/>
              <a:t>Facilitator notes*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16C8F-B104-298A-6B7F-0A57C8719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94771"/>
          </a:xfrm>
        </p:spPr>
        <p:txBody>
          <a:bodyPr>
            <a:normAutofit fontScale="85000" lnSpcReduction="10000"/>
          </a:bodyPr>
          <a:lstStyle/>
          <a:p>
            <a:pPr marL="534988" indent="-447675">
              <a:lnSpc>
                <a:spcPct val="11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400" dirty="0"/>
              <a:t>Use this slide set in group sessions or one-to-one.</a:t>
            </a:r>
          </a:p>
          <a:p>
            <a:pPr marL="534988" indent="-447675">
              <a:lnSpc>
                <a:spcPct val="11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400" dirty="0"/>
              <a:t>When preparing to run a session please check the slides and activities in advance and download/prepare any additional materials that might be needed.</a:t>
            </a:r>
          </a:p>
          <a:p>
            <a:pPr marL="534988" indent="-447675">
              <a:lnSpc>
                <a:spcPct val="11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400" dirty="0"/>
              <a:t>This activity is to help individuals to familiarise themselves with who they need to contact to access urgent care depending on where they currently live.</a:t>
            </a:r>
          </a:p>
          <a:p>
            <a:pPr marL="534988" indent="-447675">
              <a:lnSpc>
                <a:spcPct val="11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400" dirty="0"/>
              <a:t>It will help individuals understand where they can find localised urgent health and care information.</a:t>
            </a:r>
          </a:p>
          <a:p>
            <a:pPr marL="534988" indent="-447675">
              <a:lnSpc>
                <a:spcPct val="11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400" dirty="0"/>
              <a:t>It might be helpful for when individuals need urgent care in the evening or night-time or at the weekend, when their usual care route such as their GP or dentist is closed.</a:t>
            </a:r>
          </a:p>
          <a:p>
            <a:pPr marL="534988" indent="-447675">
              <a:lnSpc>
                <a:spcPct val="11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400" dirty="0"/>
              <a:t>You might want to discuss how it could be different when on holiday, a visit, or after moving house. </a:t>
            </a:r>
          </a:p>
        </p:txBody>
      </p:sp>
      <p:pic>
        <p:nvPicPr>
          <p:cNvPr id="4" name="Picture 3" descr="Helper information">
            <a:extLst>
              <a:ext uri="{FF2B5EF4-FFF2-40B4-BE49-F238E27FC236}">
                <a16:creationId xmlns:a16="http://schemas.microsoft.com/office/drawing/2014/main" id="{7E71A293-0017-A507-17ED-FA43E9A6B56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903" t="4783" r="2746" b="2015"/>
          <a:stretch>
            <a:fillRect/>
          </a:stretch>
        </p:blipFill>
        <p:spPr>
          <a:xfrm>
            <a:off x="208299" y="137605"/>
            <a:ext cx="1259802" cy="1260000"/>
          </a:xfrm>
          <a:prstGeom prst="roundRect">
            <a:avLst>
              <a:gd name="adj" fmla="val 4930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D89C86B-7231-7396-D87B-5F4589A2044D}"/>
              </a:ext>
            </a:extLst>
          </p:cNvPr>
          <p:cNvSpPr txBox="1"/>
          <p:nvPr/>
        </p:nvSpPr>
        <p:spPr>
          <a:xfrm>
            <a:off x="9132000" y="6498000"/>
            <a:ext cx="306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52297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*not part of the presentation</a:t>
            </a:r>
            <a:endParaRPr lang="en-GB" dirty="0">
              <a:solidFill>
                <a:srgbClr val="522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92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6000" y="1251846"/>
            <a:ext cx="9360000" cy="4354309"/>
          </a:xfrm>
        </p:spPr>
        <p:txBody>
          <a:bodyPr anchor="ctr">
            <a:normAutofit/>
          </a:bodyPr>
          <a:lstStyle/>
          <a:p>
            <a:pPr algn="ctr"/>
            <a:r>
              <a:rPr lang="en-GB" sz="9600" dirty="0"/>
              <a:t>Regional Variation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66984E-C97D-CF3C-6944-70528F117490}"/>
              </a:ext>
            </a:extLst>
          </p:cNvPr>
          <p:cNvSpPr txBox="1"/>
          <p:nvPr/>
        </p:nvSpPr>
        <p:spPr>
          <a:xfrm>
            <a:off x="9436232" y="5674936"/>
            <a:ext cx="22844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rgbClr val="52297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careled.info</a:t>
            </a:r>
            <a:r>
              <a:rPr lang="en-GB" sz="3200" dirty="0">
                <a:solidFill>
                  <a:srgbClr val="52297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8A7CF-1829-6F9B-1E38-35B45590B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650"/>
            <a:ext cx="10515600" cy="1325563"/>
          </a:xfrm>
        </p:spPr>
        <p:txBody>
          <a:bodyPr/>
          <a:lstStyle/>
          <a:p>
            <a:r>
              <a:rPr lang="en-GB" b="1" dirty="0"/>
              <a:t>Scotland</a:t>
            </a:r>
          </a:p>
        </p:txBody>
      </p:sp>
      <p:pic>
        <p:nvPicPr>
          <p:cNvPr id="9" name="Picture 8" descr="Scotland">
            <a:extLst>
              <a:ext uri="{FF2B5EF4-FFF2-40B4-BE49-F238E27FC236}">
                <a16:creationId xmlns:a16="http://schemas.microsoft.com/office/drawing/2014/main" id="{892701F0-66B7-2BA4-78ED-1F587570D90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00" t="1827" r="1718" b="2090"/>
          <a:stretch>
            <a:fillRect/>
          </a:stretch>
        </p:blipFill>
        <p:spPr>
          <a:xfrm>
            <a:off x="1307561" y="2065563"/>
            <a:ext cx="3960001" cy="3960000"/>
          </a:xfrm>
          <a:prstGeom prst="roundRect">
            <a:avLst>
              <a:gd name="adj" fmla="val 5430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DAE5465-A2F8-59CC-3F10-80A960EFBE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02627" y="2070989"/>
            <a:ext cx="5760000" cy="4556054"/>
          </a:xfrm>
        </p:spPr>
        <p:txBody>
          <a:bodyPr>
            <a:noAutofit/>
          </a:bodyPr>
          <a:lstStyle/>
          <a:p>
            <a:pPr marL="360363" indent="-360363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</a:pPr>
            <a:r>
              <a:rPr lang="en-GB" sz="2000" b="1" dirty="0">
                <a:solidFill>
                  <a:srgbClr val="52297D"/>
                </a:solidFill>
              </a:rPr>
              <a:t>NHS 24 111: </a:t>
            </a:r>
            <a:r>
              <a:rPr lang="en-GB" sz="2000" dirty="0"/>
              <a:t>The 111 service provides urgent telephone support when you need help when your doctors or dentist is closed.</a:t>
            </a:r>
          </a:p>
          <a:p>
            <a:pPr marL="360363" indent="-360363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</a:pPr>
            <a:r>
              <a:rPr lang="en-GB" sz="2000" b="1" dirty="0">
                <a:solidFill>
                  <a:srgbClr val="52297D"/>
                </a:solidFill>
              </a:rPr>
              <a:t>NHS Inform: </a:t>
            </a:r>
            <a:r>
              <a:rPr lang="en-GB" sz="2000" dirty="0"/>
              <a:t>A website from NHS 24 that offers health and care information and details of Scotland’s health and care services </a:t>
            </a:r>
            <a:r>
              <a:rPr lang="en-GB" sz="2000" dirty="0">
                <a:solidFill>
                  <a:srgbClr val="52297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https://www.nhsinform.scot/</a:t>
            </a:r>
            <a:r>
              <a:rPr lang="en-GB" sz="2000" dirty="0">
                <a:solidFill>
                  <a:srgbClr val="52297D"/>
                </a:solidFill>
              </a:rPr>
              <a:t> </a:t>
            </a:r>
          </a:p>
          <a:p>
            <a:pPr marL="360363" indent="-360363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</a:pPr>
            <a:r>
              <a:rPr lang="en-GB" sz="2000" b="1" dirty="0">
                <a:solidFill>
                  <a:srgbClr val="52297D"/>
                </a:solidFill>
              </a:rPr>
              <a:t>Breathing Space: </a:t>
            </a:r>
            <a:r>
              <a:rPr lang="en-GB" sz="2000" dirty="0"/>
              <a:t>Is a free and confidential phone service for anyone in Scotland over the age of 16 feeling low, depressed or anxious.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9A4B14-1808-438C-ED0E-DB6ED938EE03}"/>
              </a:ext>
            </a:extLst>
          </p:cNvPr>
          <p:cNvSpPr txBox="1"/>
          <p:nvPr/>
        </p:nvSpPr>
        <p:spPr>
          <a:xfrm>
            <a:off x="7883943" y="6523929"/>
            <a:ext cx="36951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All ‘easy on the i’ images copyright © LYPFT</a:t>
            </a:r>
            <a:endParaRPr lang="en-GB" sz="1400" dirty="0"/>
          </a:p>
        </p:txBody>
      </p:sp>
      <p:pic>
        <p:nvPicPr>
          <p:cNvPr id="4" name="Picture 4" descr="Easy on the i logo">
            <a:extLst>
              <a:ext uri="{FF2B5EF4-FFF2-40B4-BE49-F238E27FC236}">
                <a16:creationId xmlns:a16="http://schemas.microsoft.com/office/drawing/2014/main" id="{CECFA4DA-4954-9233-9494-29DF9B844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9080" y="6471343"/>
            <a:ext cx="574675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1634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F7C59-B49F-AD2B-D659-54DD026EC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EE04F-F4E6-6A82-D335-91F9E582B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Northern Ireland</a:t>
            </a:r>
          </a:p>
        </p:txBody>
      </p:sp>
      <p:pic>
        <p:nvPicPr>
          <p:cNvPr id="5" name="Picture 4" descr="Northern Ireland">
            <a:extLst>
              <a:ext uri="{FF2B5EF4-FFF2-40B4-BE49-F238E27FC236}">
                <a16:creationId xmlns:a16="http://schemas.microsoft.com/office/drawing/2014/main" id="{4BCFE0D9-6DCD-B522-873A-94DBAF7CAC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25" t="3369" r="2599" b="2223"/>
          <a:stretch>
            <a:fillRect/>
          </a:stretch>
        </p:blipFill>
        <p:spPr>
          <a:xfrm>
            <a:off x="1307562" y="2065563"/>
            <a:ext cx="3960000" cy="3960000"/>
          </a:xfrm>
          <a:prstGeom prst="roundRect">
            <a:avLst>
              <a:gd name="adj" fmla="val 5155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43D33C3-C78E-FB9B-2B81-0B6503AC1C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02627" y="2070989"/>
            <a:ext cx="5760000" cy="4556054"/>
          </a:xfrm>
        </p:spPr>
        <p:txBody>
          <a:bodyPr>
            <a:noAutofit/>
          </a:bodyPr>
          <a:lstStyle/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b="1" dirty="0">
                <a:solidFill>
                  <a:srgbClr val="52297D"/>
                </a:solidFill>
              </a:rPr>
              <a:t>NHS 111 Northern Ireland: </a:t>
            </a:r>
            <a:r>
              <a:rPr lang="en-GB" sz="2000" dirty="0"/>
              <a:t>The 111 service provides urgent telephone support when you need help when your doctors or dentist is closed.</a:t>
            </a: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b="1" dirty="0">
                <a:solidFill>
                  <a:srgbClr val="52297D"/>
                </a:solidFill>
              </a:rPr>
              <a:t>nidirect: </a:t>
            </a:r>
            <a:r>
              <a:rPr lang="en-GB" sz="2000" dirty="0"/>
              <a:t>Offers advice about illnesses and conditions and details of Northern Ireland’s health services </a:t>
            </a:r>
            <a:r>
              <a:rPr lang="en-GB" sz="2000" dirty="0">
                <a:solidFill>
                  <a:srgbClr val="52297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https://www.nidirect.gov.uk/campaigns/illnesses-and-conditions</a:t>
            </a:r>
            <a:r>
              <a:rPr lang="en-GB" sz="2000" dirty="0">
                <a:solidFill>
                  <a:srgbClr val="52297D"/>
                </a:solidFill>
              </a:rPr>
              <a:t> </a:t>
            </a: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en-GB" sz="2000" b="1" dirty="0">
                <a:solidFill>
                  <a:srgbClr val="52297D"/>
                </a:solidFill>
              </a:rPr>
              <a:t>nidirect: </a:t>
            </a:r>
            <a:r>
              <a:rPr lang="en-GB" sz="2000" dirty="0"/>
              <a:t>Offers mental health support information in Northern Ireland </a:t>
            </a:r>
            <a:r>
              <a:rPr lang="en-GB" sz="2000" dirty="0">
                <a:solidFill>
                  <a:srgbClr val="52297D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https://www.nidirect.gov.uk/articles/mental-health-support</a:t>
            </a:r>
            <a:r>
              <a:rPr lang="en-GB" sz="2000" dirty="0">
                <a:solidFill>
                  <a:srgbClr val="52297D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840977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FF75E-56BC-9F25-6B14-41055FAA7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53A91-1BA1-4469-34BC-07F3A7F62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England</a:t>
            </a:r>
          </a:p>
        </p:txBody>
      </p:sp>
      <p:pic>
        <p:nvPicPr>
          <p:cNvPr id="5" name="Picture 4" descr="England">
            <a:extLst>
              <a:ext uri="{FF2B5EF4-FFF2-40B4-BE49-F238E27FC236}">
                <a16:creationId xmlns:a16="http://schemas.microsoft.com/office/drawing/2014/main" id="{400EB1DB-CE8C-29AE-F1E4-3D2A5F30947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99" t="1981" r="2120" b="1981"/>
          <a:stretch>
            <a:fillRect/>
          </a:stretch>
        </p:blipFill>
        <p:spPr>
          <a:xfrm>
            <a:off x="1305837" y="2065563"/>
            <a:ext cx="3961725" cy="3960000"/>
          </a:xfrm>
          <a:prstGeom prst="roundRect">
            <a:avLst>
              <a:gd name="adj" fmla="val 5221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FA13A600-AD22-553F-EF6C-5629D9C9C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02627" y="2070989"/>
            <a:ext cx="5760000" cy="4556054"/>
          </a:xfrm>
        </p:spPr>
        <p:txBody>
          <a:bodyPr>
            <a:noAutofit/>
          </a:bodyPr>
          <a:lstStyle/>
          <a:p>
            <a:pPr marL="360363" indent="-360363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</a:pPr>
            <a:r>
              <a:rPr lang="en-GB" sz="2000" b="1" dirty="0">
                <a:solidFill>
                  <a:srgbClr val="52297D"/>
                </a:solidFill>
              </a:rPr>
              <a:t>NHS 111: </a:t>
            </a:r>
            <a:r>
              <a:rPr lang="en-GB" sz="2000" dirty="0"/>
              <a:t>The 111 service provides urgent telephone support when you need help when your doctors or dentist is closed.</a:t>
            </a:r>
          </a:p>
          <a:p>
            <a:pPr marL="360363" indent="-360363">
              <a:lnSpc>
                <a:spcPct val="100000"/>
              </a:lnSpc>
              <a:spcBef>
                <a:spcPts val="2000"/>
              </a:spcBef>
              <a:spcAft>
                <a:spcPts val="2000"/>
              </a:spcAft>
            </a:pPr>
            <a:r>
              <a:rPr lang="en-GB" sz="2000" b="1" dirty="0">
                <a:solidFill>
                  <a:srgbClr val="52297D"/>
                </a:solidFill>
              </a:rPr>
              <a:t>NHS 111 online: </a:t>
            </a:r>
            <a:r>
              <a:rPr lang="en-GB" sz="2000" dirty="0"/>
              <a:t>A website from NHS 111 that offers health and care information and details of England’s health and care services </a:t>
            </a:r>
            <a:r>
              <a:rPr lang="en-GB" sz="2000" dirty="0">
                <a:solidFill>
                  <a:srgbClr val="52297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https://111.nhs.uk/</a:t>
            </a:r>
            <a:r>
              <a:rPr lang="en-GB" sz="2000" dirty="0">
                <a:solidFill>
                  <a:srgbClr val="52297D"/>
                </a:solidFill>
              </a:rPr>
              <a:t> </a:t>
            </a:r>
          </a:p>
          <a:p>
            <a:pPr marL="360363" indent="-360363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</a:pPr>
            <a:r>
              <a:rPr lang="en-GB" sz="2000" b="1" dirty="0">
                <a:solidFill>
                  <a:srgbClr val="52297D"/>
                </a:solidFill>
              </a:rPr>
              <a:t>Mental Health NHS 111: </a:t>
            </a:r>
            <a:r>
              <a:rPr lang="en-GB" sz="2000" dirty="0"/>
              <a:t>Mental Health NHS 111 (Option 2) is available 24 hours a day, 7 days a week for people who are in need urgent support for their mental health. </a:t>
            </a:r>
          </a:p>
        </p:txBody>
      </p:sp>
    </p:spTree>
    <p:extLst>
      <p:ext uri="{BB962C8B-B14F-4D97-AF65-F5344CB8AC3E}">
        <p14:creationId xmlns:p14="http://schemas.microsoft.com/office/powerpoint/2010/main" val="1627501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E94E5-AE45-C5A0-6B04-8A06A506C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1589-059F-0F93-E96C-7C076A39C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Wales</a:t>
            </a:r>
          </a:p>
        </p:txBody>
      </p:sp>
      <p:pic>
        <p:nvPicPr>
          <p:cNvPr id="5" name="Picture 4" descr="Wales">
            <a:extLst>
              <a:ext uri="{FF2B5EF4-FFF2-40B4-BE49-F238E27FC236}">
                <a16:creationId xmlns:a16="http://schemas.microsoft.com/office/drawing/2014/main" id="{EB9D4F96-13FA-B185-E19E-28DF3E0D11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27" t="2254" r="2119" b="1994"/>
          <a:stretch>
            <a:fillRect/>
          </a:stretch>
        </p:blipFill>
        <p:spPr>
          <a:xfrm>
            <a:off x="1307467" y="2065563"/>
            <a:ext cx="3960095" cy="3960000"/>
          </a:xfrm>
          <a:prstGeom prst="roundRect">
            <a:avLst>
              <a:gd name="adj" fmla="val 5208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C01BEF2-AAA3-D9F2-397A-C5C033DDE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02627" y="2070989"/>
            <a:ext cx="5760000" cy="4556054"/>
          </a:xfrm>
        </p:spPr>
        <p:txBody>
          <a:bodyPr>
            <a:noAutofit/>
          </a:bodyPr>
          <a:lstStyle/>
          <a:p>
            <a:pPr marL="360363" indent="-360363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</a:pPr>
            <a:r>
              <a:rPr lang="en-GB" sz="2000" b="1" dirty="0">
                <a:solidFill>
                  <a:srgbClr val="52297D"/>
                </a:solidFill>
              </a:rPr>
              <a:t>NHS 111 Wales: </a:t>
            </a:r>
            <a:r>
              <a:rPr lang="en-GB" sz="2000" dirty="0"/>
              <a:t>The 111 service provides urgent telephone support when you need help when your doctors or dentist is closed.</a:t>
            </a:r>
          </a:p>
          <a:p>
            <a:pPr marL="360363" indent="-360363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</a:pPr>
            <a:r>
              <a:rPr lang="en-GB" sz="2000" b="1" dirty="0">
                <a:solidFill>
                  <a:srgbClr val="52297D"/>
                </a:solidFill>
              </a:rPr>
              <a:t>NHS 111 Wales: </a:t>
            </a:r>
            <a:r>
              <a:rPr lang="en-GB" sz="2000" dirty="0"/>
              <a:t>Is a website from NHS 111 (Wales) that offers health and care information and details of Wales’s health and care services </a:t>
            </a:r>
            <a:r>
              <a:rPr lang="en-GB" sz="2000" dirty="0">
                <a:solidFill>
                  <a:srgbClr val="52297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https://111.wales.nhs.uk/outofhoursservices/</a:t>
            </a:r>
            <a:r>
              <a:rPr lang="en-GB" sz="2000" dirty="0">
                <a:solidFill>
                  <a:srgbClr val="52297D"/>
                </a:solidFill>
              </a:rPr>
              <a:t> </a:t>
            </a:r>
          </a:p>
          <a:p>
            <a:pPr marL="360363" indent="-360363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</a:pPr>
            <a:r>
              <a:rPr lang="en-GB" sz="2000" b="1" dirty="0">
                <a:solidFill>
                  <a:srgbClr val="52297D"/>
                </a:solidFill>
              </a:rPr>
              <a:t>Mental Health NHS 111: </a:t>
            </a:r>
            <a:r>
              <a:rPr lang="en-GB" sz="2000" dirty="0"/>
              <a:t>Mental Health NHS 111 (Option 2) is available 24 hours a day, 7 days a week for people who </a:t>
            </a:r>
            <a:r>
              <a:rPr lang="en-GB" sz="2000"/>
              <a:t>are in need </a:t>
            </a:r>
            <a:r>
              <a:rPr lang="en-GB" sz="2000" dirty="0"/>
              <a:t>urgent support for their mental health. </a:t>
            </a:r>
          </a:p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807015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97796-2D86-50C7-9F28-DC7730B03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287C4-9DF1-8DAA-17A0-60033797F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b="1" noProof="0" dirty="0"/>
              <a:t>Cymru</a:t>
            </a:r>
          </a:p>
        </p:txBody>
      </p:sp>
      <p:pic>
        <p:nvPicPr>
          <p:cNvPr id="3" name="Picture 2" descr="Cymru (Wales)">
            <a:extLst>
              <a:ext uri="{FF2B5EF4-FFF2-40B4-BE49-F238E27FC236}">
                <a16:creationId xmlns:a16="http://schemas.microsoft.com/office/drawing/2014/main" id="{E23A3C7D-3BA4-F760-FE8C-6BCEEB085C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23" t="1992" r="1982" b="1992"/>
          <a:stretch>
            <a:fillRect/>
          </a:stretch>
        </p:blipFill>
        <p:spPr>
          <a:xfrm>
            <a:off x="1308266" y="2065563"/>
            <a:ext cx="3959296" cy="3960000"/>
          </a:xfrm>
          <a:prstGeom prst="roundRect">
            <a:avLst>
              <a:gd name="adj" fmla="val 4765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EA1F576E-34DF-854F-B52F-D1FAE9358E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02627" y="2070989"/>
            <a:ext cx="5940000" cy="4556054"/>
          </a:xfrm>
        </p:spPr>
        <p:txBody>
          <a:bodyPr>
            <a:noAutofit/>
          </a:bodyPr>
          <a:lstStyle/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cy-GB" sz="2000" b="1" noProof="0" dirty="0">
                <a:solidFill>
                  <a:srgbClr val="52297D"/>
                </a:solidFill>
              </a:rPr>
              <a:t>GIG 111 Cymru: </a:t>
            </a:r>
            <a:r>
              <a:rPr lang="cy-GB" sz="2000" noProof="0" dirty="0"/>
              <a:t>Mae'r gwasanaeth 111 yn darparu cymorth frys dros y ffôn pan fydd angen help arnoch pan fo’ch meddyg neu ddeintydd ar gau.</a:t>
            </a: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cy-GB" sz="2000" b="1" noProof="0" dirty="0">
                <a:solidFill>
                  <a:srgbClr val="52297D"/>
                </a:solidFill>
              </a:rPr>
              <a:t>GIG 111 Cymru: </a:t>
            </a:r>
            <a:r>
              <a:rPr lang="cy-GB" sz="2000" noProof="0" dirty="0"/>
              <a:t>Sy'n cynnig gwybodaeth am iechyd a gofal a manylion am wasanaethau iechyd a gofal Cymru </a:t>
            </a:r>
            <a:r>
              <a:rPr lang="cy-GB" sz="2000" noProof="0" dirty="0">
                <a:solidFill>
                  <a:srgbClr val="52297D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https://111.wales.nhs.uk/Encyclopaedia/g/article/gwasanaethytuallanioriau</a:t>
            </a:r>
            <a:r>
              <a:rPr lang="cy-GB" sz="2000" noProof="0" dirty="0">
                <a:solidFill>
                  <a:srgbClr val="52297D"/>
                </a:solidFill>
              </a:rPr>
              <a:t> </a:t>
            </a:r>
          </a:p>
          <a:p>
            <a:pPr marL="360363" indent="-360363">
              <a:lnSpc>
                <a:spcPct val="100000"/>
              </a:lnSpc>
              <a:spcAft>
                <a:spcPts val="1000"/>
              </a:spcAft>
            </a:pPr>
            <a:r>
              <a:rPr lang="cy-GB" sz="2000" b="1" noProof="0" dirty="0">
                <a:solidFill>
                  <a:srgbClr val="52297D"/>
                </a:solidFill>
              </a:rPr>
              <a:t>Iechyd Meddwl GIG 111 Cymru: </a:t>
            </a:r>
            <a:r>
              <a:rPr lang="cy-GB" sz="2000" noProof="0" dirty="0"/>
              <a:t>Mae Iechyd Meddwl GIG 111 (Dewis 2) ar gael 24 awr y dydd, 7 diwrnod yr wythnos ar gyfer pobl sydd angen cymorth brys ar gyfer eu iechyd meddwl.</a:t>
            </a:r>
          </a:p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endParaRPr lang="cy-GB" sz="2000" noProof="0" dirty="0"/>
          </a:p>
        </p:txBody>
      </p:sp>
    </p:spTree>
    <p:extLst>
      <p:ext uri="{BB962C8B-B14F-4D97-AF65-F5344CB8AC3E}">
        <p14:creationId xmlns:p14="http://schemas.microsoft.com/office/powerpoint/2010/main" val="3329452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1D566-C30A-1BAF-5C48-3A7700610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Activity </a:t>
            </a:r>
          </a:p>
        </p:txBody>
      </p:sp>
      <p:pic>
        <p:nvPicPr>
          <p:cNvPr id="9" name="Picture 8" descr="Finding out">
            <a:extLst>
              <a:ext uri="{FF2B5EF4-FFF2-40B4-BE49-F238E27FC236}">
                <a16:creationId xmlns:a16="http://schemas.microsoft.com/office/drawing/2014/main" id="{4B9AA0EE-681C-C6F1-DB59-399B6D3A14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86" t="1994" r="2222" b="2222"/>
          <a:stretch>
            <a:fillRect/>
          </a:stretch>
        </p:blipFill>
        <p:spPr>
          <a:xfrm>
            <a:off x="1306906" y="2070989"/>
            <a:ext cx="3960656" cy="3960000"/>
          </a:xfrm>
          <a:prstGeom prst="roundRect">
            <a:avLst>
              <a:gd name="adj" fmla="val 5136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12" name="Content Placeholder 10">
            <a:extLst>
              <a:ext uri="{FF2B5EF4-FFF2-40B4-BE49-F238E27FC236}">
                <a16:creationId xmlns:a16="http://schemas.microsoft.com/office/drawing/2014/main" id="{1E380AD2-FE1B-8865-8FE7-F7A2CC9238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05425" y="1769396"/>
            <a:ext cx="5400000" cy="5088603"/>
          </a:xfrm>
        </p:spPr>
        <p:txBody>
          <a:bodyPr>
            <a:normAutofit fontScale="92500" lnSpcReduction="10000"/>
          </a:bodyPr>
          <a:lstStyle/>
          <a:p>
            <a:pPr marL="541338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Find out who you need to phone if you need to access urgent care.</a:t>
            </a:r>
          </a:p>
          <a:p>
            <a:pPr marL="998538" lvl="1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600" dirty="0">
                <a:solidFill>
                  <a:srgbClr val="522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night-time.</a:t>
            </a:r>
          </a:p>
          <a:p>
            <a:pPr marL="998538" lvl="1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GB" sz="2600" dirty="0">
                <a:solidFill>
                  <a:srgbClr val="522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the weekend when your doctors is closed and you are too ill to wait until your doctors is open.</a:t>
            </a:r>
          </a:p>
          <a:p>
            <a:pPr marL="541338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Find out where else you can get health and care information. </a:t>
            </a:r>
          </a:p>
          <a:p>
            <a:pPr marL="541338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endParaRPr lang="en-GB" sz="3000" dirty="0">
              <a:solidFill>
                <a:srgbClr val="522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98538" lvl="1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en-GB" sz="2600" dirty="0">
              <a:solidFill>
                <a:srgbClr val="522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98538" lvl="1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en-GB" sz="2600" dirty="0">
              <a:solidFill>
                <a:srgbClr val="522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200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ACFBB-66BD-EC12-4DFA-641E0A19E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2A0E2-C24F-6936-A7F4-FB4EFC1D3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b="1" noProof="0" dirty="0"/>
              <a:t>Gweithgaredd </a:t>
            </a:r>
          </a:p>
        </p:txBody>
      </p:sp>
      <p:pic>
        <p:nvPicPr>
          <p:cNvPr id="9" name="Picture 8" descr="Finding out">
            <a:extLst>
              <a:ext uri="{FF2B5EF4-FFF2-40B4-BE49-F238E27FC236}">
                <a16:creationId xmlns:a16="http://schemas.microsoft.com/office/drawing/2014/main" id="{0F23B758-1E09-F0AD-803B-99D89A2A31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86" t="1994" r="2222" b="2222"/>
          <a:stretch>
            <a:fillRect/>
          </a:stretch>
        </p:blipFill>
        <p:spPr>
          <a:xfrm>
            <a:off x="1306906" y="2070989"/>
            <a:ext cx="3960656" cy="3960000"/>
          </a:xfrm>
          <a:prstGeom prst="roundRect">
            <a:avLst>
              <a:gd name="adj" fmla="val 5136"/>
            </a:avLst>
          </a:prstGeom>
          <a:effectLst>
            <a:outerShdw blurRad="635000" sx="105000" sy="105000" algn="ctr" rotWithShape="0">
              <a:srgbClr val="52297D">
                <a:alpha val="40000"/>
              </a:srgbClr>
            </a:outerShdw>
          </a:effectLst>
        </p:spPr>
      </p:pic>
      <p:sp>
        <p:nvSpPr>
          <p:cNvPr id="12" name="Content Placeholder 10">
            <a:extLst>
              <a:ext uri="{FF2B5EF4-FFF2-40B4-BE49-F238E27FC236}">
                <a16:creationId xmlns:a16="http://schemas.microsoft.com/office/drawing/2014/main" id="{634DF0EC-1892-99E5-5CCB-4C54303FEA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05425" y="1807104"/>
            <a:ext cx="5400000" cy="5088603"/>
          </a:xfrm>
        </p:spPr>
        <p:txBody>
          <a:bodyPr>
            <a:normAutofit fontScale="92500" lnSpcReduction="20000"/>
          </a:bodyPr>
          <a:lstStyle/>
          <a:p>
            <a:pPr marL="541338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y-GB" noProof="0" dirty="0">
                <a:latin typeface="Arial" panose="020B0604020202020204" pitchFamily="34" charset="0"/>
                <a:cs typeface="Arial" panose="020B0604020202020204" pitchFamily="34" charset="0"/>
              </a:rPr>
              <a:t>Dewch o hyd i bwy rydych angen ffeilio yn Nghymru os oes angen i chi gael mynediad i ofal brys.</a:t>
            </a:r>
          </a:p>
          <a:p>
            <a:pPr marL="998538" lvl="1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cy-GB" sz="2600" noProof="0" dirty="0">
                <a:solidFill>
                  <a:srgbClr val="522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 noson.</a:t>
            </a:r>
          </a:p>
          <a:p>
            <a:pPr marL="998538" lvl="1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cy-GB" sz="2600" noProof="0" dirty="0">
                <a:solidFill>
                  <a:srgbClr val="522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 y penwythnos pan fydd eich Meddyg wedi cau ac rydych chi'n rhy glefyd i aros tan fod eich Meddyg ar agor.</a:t>
            </a:r>
          </a:p>
          <a:p>
            <a:pPr marL="541338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y-GB" noProof="0" dirty="0">
                <a:latin typeface="Arial" panose="020B0604020202020204" pitchFamily="34" charset="0"/>
                <a:cs typeface="Arial" panose="020B0604020202020204" pitchFamily="34" charset="0"/>
              </a:rPr>
              <a:t>Ac rydych chi'n rhy glefyd i aros tan fod eich Meddyg ar agor. </a:t>
            </a:r>
          </a:p>
          <a:p>
            <a:pPr marL="541338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endParaRPr lang="cy-GB" sz="3000" noProof="0" dirty="0">
              <a:solidFill>
                <a:srgbClr val="522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98538" lvl="1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cy-GB" sz="2600" noProof="0" dirty="0">
              <a:solidFill>
                <a:srgbClr val="522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98538" lvl="1" indent="-4572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cy-GB" sz="2600" noProof="0" dirty="0">
              <a:solidFill>
                <a:srgbClr val="522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384325"/>
      </p:ext>
    </p:extLst>
  </p:cSld>
  <p:clrMapOvr>
    <a:masterClrMapping/>
  </p:clrMapOvr>
</p:sld>
</file>

<file path=ppt/theme/theme1.xml><?xml version="1.0" encoding="utf-8"?>
<a:theme xmlns:a="http://schemas.openxmlformats.org/drawingml/2006/main" name="UCAN-Templat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CAN-Template" id="{0D54B828-54AF-478A-860B-B0FF514C71C1}" vid="{1CE0934B-F88C-4C2B-8AED-E215DC2636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6DE041C59443499E32AAA7FF2B00F8" ma:contentTypeVersion="13" ma:contentTypeDescription="Create a new document." ma:contentTypeScope="" ma:versionID="e2218201168645752af8d30c09c7f67d">
  <xsd:schema xmlns:xsd="http://www.w3.org/2001/XMLSchema" xmlns:xs="http://www.w3.org/2001/XMLSchema" xmlns:p="http://schemas.microsoft.com/office/2006/metadata/properties" xmlns:ns2="6dc38440-5255-4283-98d4-9b1c3be58c21" xmlns:ns3="45920882-ba53-49f6-a276-0cdda0ccc160" targetNamespace="http://schemas.microsoft.com/office/2006/metadata/properties" ma:root="true" ma:fieldsID="e2d427eb24068b5b30f651c8e163be79" ns2:_="" ns3:_="">
    <xsd:import namespace="6dc38440-5255-4283-98d4-9b1c3be58c21"/>
    <xsd:import namespace="45920882-ba53-49f6-a276-0cdda0ccc1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38440-5255-4283-98d4-9b1c3be58c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abd5989-7fff-46ea-aeef-f8575643eb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20882-ba53-49f6-a276-0cdda0ccc16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ee172cb-da3a-4919-863e-e5b58450327b}" ma:internalName="TaxCatchAll" ma:showField="CatchAllData" ma:web="45920882-ba53-49f6-a276-0cdda0ccc1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dc38440-5255-4283-98d4-9b1c3be58c21">
      <Terms xmlns="http://schemas.microsoft.com/office/infopath/2007/PartnerControls"/>
    </lcf76f155ced4ddcb4097134ff3c332f>
    <TaxCatchAll xmlns="45920882-ba53-49f6-a276-0cdda0ccc160" xsi:nil="true"/>
  </documentManagement>
</p:properties>
</file>

<file path=customXml/itemProps1.xml><?xml version="1.0" encoding="utf-8"?>
<ds:datastoreItem xmlns:ds="http://schemas.openxmlformats.org/officeDocument/2006/customXml" ds:itemID="{D600E51E-9931-4D9B-A7B8-EDBE874664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243124-BC0A-433D-9E40-E5F3B97EFE3F}">
  <ds:schemaRefs>
    <ds:schemaRef ds:uri="45920882-ba53-49f6-a276-0cdda0ccc160"/>
    <ds:schemaRef ds:uri="6dc38440-5255-4283-98d4-9b1c3be58c2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9A656B5-7F8C-4E6B-8117-2E89C4F4DBAA}">
  <ds:schemaRefs>
    <ds:schemaRef ds:uri="http://schemas.microsoft.com/office/2006/documentManagement/types"/>
    <ds:schemaRef ds:uri="http://purl.org/dc/dcmitype/"/>
    <ds:schemaRef ds:uri="http://purl.org/dc/elements/1.1/"/>
    <ds:schemaRef ds:uri="45920882-ba53-49f6-a276-0cdda0ccc160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6dc38440-5255-4283-98d4-9b1c3be58c21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UCAN-Template</Template>
  <TotalTime>843</TotalTime>
  <Words>725</Words>
  <Application>Microsoft Office PowerPoint</Application>
  <PresentationFormat>Widescreen</PresentationFormat>
  <Paragraphs>44</Paragraphs>
  <Slides>9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Wingdings</vt:lpstr>
      <vt:lpstr>UCAN-Template</vt:lpstr>
      <vt:lpstr>Facilitator notes*</vt:lpstr>
      <vt:lpstr>Regional Variation</vt:lpstr>
      <vt:lpstr>Scotland</vt:lpstr>
      <vt:lpstr>Northern Ireland</vt:lpstr>
      <vt:lpstr>England</vt:lpstr>
      <vt:lpstr>Wales</vt:lpstr>
      <vt:lpstr>Cymru</vt:lpstr>
      <vt:lpstr>Activity </vt:lpstr>
      <vt:lpstr>Gweithgaredd </vt:lpstr>
    </vt:vector>
  </TitlesOfParts>
  <Company>UCAN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Regional variation - careLeD</dc:title>
  <dc:creator/>
  <cp:lastModifiedBy>Delyth Wyndham</cp:lastModifiedBy>
  <cp:revision>2</cp:revision>
  <dcterms:created xsi:type="dcterms:W3CDTF">2025-05-08T12:14:30Z</dcterms:created>
  <dcterms:modified xsi:type="dcterms:W3CDTF">2025-06-27T19:41:04Z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0x010100256DE041C59443499E32AAA7FF2B00F8</vt:lpwstr>
  </property>
  <property fmtid="{D5CDD505-2E9C-101B-9397-08002B2CF9AE}" pid="3" name="MediaServiceImageTags">
    <vt:lpwstr/>
  </property>
</Properties>
</file>