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60" r:id="rId6"/>
    <p:sldId id="297" r:id="rId7"/>
    <p:sldId id="306" r:id="rId8"/>
    <p:sldId id="307" r:id="rId9"/>
    <p:sldId id="288" r:id="rId10"/>
    <p:sldId id="295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491A-DAD8-4FA8-9A72-A929A87CECE6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FC237-8598-4DA9-B3DE-E22B1F23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9AEA-39EF-1F5C-57C1-57E1F0896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6E934-2944-1205-B968-6AE317FD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BA05-3D98-9811-1F79-2403550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F942-E28E-51DB-3B8A-ED6A3372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32DB-93CF-20D2-F6C4-E9580C14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85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BA6C-C1EE-28FD-D92E-4EF3EA72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CE4B2-D551-3E26-448F-09900CD2C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C226-1A75-5C86-E4EC-8646BD24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6681-E4D7-C86E-48C0-E7862C10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268C-AD95-77CA-D87B-4BD0B008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5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F336A-4167-ADAA-0007-AB1F922B1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0B4D-5602-46EF-139B-2A34A5E6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71C63-4582-998F-C9CC-5FFC6A92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118E-C69F-409E-901D-23F36D1A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FBE0-3B5E-F95A-EEF4-285575BC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5741-5D68-2EE5-3107-39E780F8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BC0C-38FA-F699-8CA8-CE8D4FB0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E766-BC56-9AC8-57B1-EDD2D087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F9AA-16D6-35E7-0D6E-ABA0C369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8237-7F27-B4FC-AB43-6ADF31C4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1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6809-A2BB-FE8B-2EB3-793D71CC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9C1E-B0A7-B683-C702-8E748ED0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CFAB5-A853-933B-F7D6-DF2A53C5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9DE1-AF1E-6606-E1C3-F2A9D779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7D6C-3828-7BD4-F57F-1768FD4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E72B-4EA9-EFD6-1DBE-2017C2AC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8603-D9FA-A7A8-6DF2-CE26BE6EC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F9A27-1396-FC66-405C-94EB1FE79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73B6F-E93F-8CDA-8ABB-0DB55AC6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52BC-2E54-8028-24E9-2864A79A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7C086-53F9-76A5-E8F7-ABEB242E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4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FF89-46A5-3662-F97C-EB84453C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632F1-EFA4-9646-6234-38FDDD62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C813F-3216-3386-5857-CE8EA499B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15199-A3C1-C832-F4E6-299805C70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3ABAE-3F44-25CF-253B-B43E70689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8BDA2-E2D4-9B46-F852-F2CDEBD9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61B9B-F40C-36F1-5649-6DC8B6D5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F509B-707C-1058-5CB1-4B9054C1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1446-20D2-E495-AC22-68F44054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E8A3A-FD5A-2797-6203-E144CD15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2E587-2E16-F13C-7707-86BC3A65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E027D-D081-AEA7-485A-2AECB58D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392D1-C221-2435-5E56-F2DEE2AF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5288F-6C42-7F9F-403B-29549F42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1264-F322-8BF1-053F-5BEBA57D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2B4F-7690-44CB-067F-ACBCAEE9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F083-3A7B-9C7E-593B-00CD5C98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0B270-D4A2-900A-A799-A4B92ACD5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D54B1-E7DB-CC1C-D048-916D4FA1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6BF00-A545-0636-6C40-D064755A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3713C-87AB-BFAC-A2C3-2FEBF86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5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3335-7986-9059-1672-0C3CC787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D7BBD-DACE-03CC-6FAB-2F99C03CB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AA38-0C21-C354-E7C8-AA86389A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03274-B263-26A9-6AB2-1E127AB3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D76A8-B349-A20E-024D-BB3E5F0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62A66-9BA3-8B65-6124-B1B7B008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28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3E73A-C086-E5D2-F232-7DECCD5A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5F49E-B08E-4144-3731-0DEBFD0A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6710-A210-6A8E-5580-9B59790F0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420A-4BF0-4CF0-9E37-8A9102FD8220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8717-D933-4249-E0E2-2A7F6F653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4E3A-C2EE-1748-ECE1-18FF44D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DA46-901B-4B44-A389-713A8C6EA3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5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nfoundation.org.u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0EC28DD-705C-4CE6-86EC-DCA33A81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F972-3C7B-4E6B-AAE1-BE0CB4AF7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976" y="1736070"/>
            <a:ext cx="4030823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4000" dirty="0">
                <a:solidFill>
                  <a:srgbClr val="0097A1"/>
                </a:solidFill>
                <a:latin typeface="Montserrat Bold" panose="00000800000000000000" pitchFamily="2" charset="0"/>
              </a:rPr>
            </a:br>
            <a:r>
              <a:rPr lang="en-GB" sz="3100" b="1" dirty="0">
                <a:latin typeface="Montserrat" panose="00000500000000000000" pitchFamily="2" charset="0"/>
              </a:rPr>
              <a:t>RCN Foundation</a:t>
            </a:r>
            <a:br>
              <a:rPr lang="en-GB" sz="3100" b="1" dirty="0">
                <a:latin typeface="Montserrat" panose="00000500000000000000" pitchFamily="2" charset="0"/>
              </a:rPr>
            </a:br>
            <a:r>
              <a:rPr lang="en-GB" sz="3100" b="1" dirty="0">
                <a:latin typeface="Montserrat" panose="00000500000000000000" pitchFamily="2" charset="0"/>
              </a:rPr>
              <a:t>Learning Disability</a:t>
            </a:r>
            <a:br>
              <a:rPr lang="en-GB" sz="3100" b="1" dirty="0">
                <a:latin typeface="Montserrat" panose="00000500000000000000" pitchFamily="2" charset="0"/>
              </a:rPr>
            </a:br>
            <a:r>
              <a:rPr lang="en-GB" sz="3100" b="1" dirty="0">
                <a:latin typeface="Montserrat" panose="00000500000000000000" pitchFamily="2" charset="0"/>
              </a:rPr>
              <a:t>Nursing Programme</a:t>
            </a:r>
            <a:br>
              <a:rPr lang="en-GB" sz="1300" dirty="0">
                <a:latin typeface="Montserrat" panose="00000500000000000000" pitchFamily="2" charset="0"/>
              </a:rPr>
            </a:br>
            <a:br>
              <a:rPr lang="en-GB" sz="2200" dirty="0">
                <a:latin typeface="Montserrat" panose="00000500000000000000" pitchFamily="2" charset="0"/>
              </a:rPr>
            </a:br>
            <a:r>
              <a:rPr lang="en-GB" sz="2200" dirty="0">
                <a:latin typeface="Montserrat" panose="00000500000000000000" pitchFamily="2" charset="0"/>
              </a:rPr>
              <a:t>Inclusive Health - enhancing the lives of individuals with learning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66308-AC67-4B7D-8572-C1A1EAD46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976" y="4508682"/>
            <a:ext cx="3362039" cy="247765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Montserrat" panose="00000500000000000000" pitchFamily="2" charset="0"/>
              </a:rPr>
              <a:t>Deepa Korea</a:t>
            </a:r>
          </a:p>
          <a:p>
            <a:pPr algn="l"/>
            <a:r>
              <a:rPr lang="en-US" sz="1800" dirty="0">
                <a:latin typeface="Montserrat" panose="00000500000000000000" pitchFamily="2" charset="0"/>
              </a:rPr>
              <a:t>July 2025</a:t>
            </a:r>
            <a:endParaRPr lang="en-GB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6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1F4806-2286-4749-8EA3-A3E3958E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F972-3C7B-4E6B-AAE1-BE0CB4AF7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712" y="383410"/>
            <a:ext cx="7892249" cy="110593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About the RCN Foundation</a:t>
            </a:r>
            <a:endParaRPr lang="en-GB" sz="4400" dirty="0">
              <a:solidFill>
                <a:srgbClr val="0097A1"/>
              </a:solidFill>
              <a:latin typeface="Montserrat Bold" panose="000008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66308-AC67-4B7D-8572-C1A1EAD46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712" y="1770127"/>
            <a:ext cx="8700655" cy="4177168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 pitchFamily="2" charset="0"/>
              </a:rPr>
              <a:t>We are a charity that helps all nurses, midwives</a:t>
            </a:r>
            <a:r>
              <a:rPr lang="en-GB" sz="2600" dirty="0">
                <a:solidFill>
                  <a:prstClr val="black"/>
                </a:solidFill>
                <a:latin typeface="Public Sans Light" pitchFamily="2" charset="0"/>
              </a:rPr>
              <a:t> and healthcare support workers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600" dirty="0">
              <a:solidFill>
                <a:prstClr val="black"/>
              </a:solidFill>
              <a:latin typeface="Public Sans Ligh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 pitchFamily="2" charset="0"/>
              </a:rPr>
              <a:t>You do not need to be a member of the RCN trade union to get   support from 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 pitchFamily="2" charset="0"/>
              </a:rPr>
              <a:t>We want to make nursing and midwifery better to help people stay healthy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 pitchFamily="2" charset="0"/>
              </a:rPr>
              <a:t>We get our money from donations and investments from the public and organisations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 pitchFamily="2" charset="0"/>
              </a:rPr>
              <a:t>The Chair of our Board of Trustees is Professor Dame Jane Cummings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486FC-7FCB-27DD-A784-273E610E3A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97311" y="1110547"/>
            <a:ext cx="3504339" cy="30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49EB7-A3E6-2A71-C2DB-B364F233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875439-A2C8-9631-26A6-C05BAD63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94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4FB7E-B0F2-3026-626D-5285A66AD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641" y="208423"/>
            <a:ext cx="9386881" cy="1466490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RCN Foundation Learning Disability Nursing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EF79A-2922-91C5-2F1C-8FCA83B8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641" y="2230419"/>
            <a:ext cx="8462559" cy="3804429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Montserrat" panose="00000500000000000000" pitchFamily="2" charset="0"/>
              </a:rPr>
              <a:t>The programme will last four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Montserrat" panose="00000500000000000000" pitchFamily="2" charset="0"/>
              </a:rPr>
              <a:t>The programme will cost £300,000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Montserrat" panose="00000500000000000000" pitchFamily="2" charset="0"/>
              </a:rPr>
              <a:t>There will be n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 research studies in the programme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Montserrat" panose="00000500000000000000" pitchFamily="2" charset="0"/>
              </a:rPr>
              <a:t>We will be funding nurses in social care to become Advanced Practitioners, meaning they have high level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F91BE-A624-D40B-F8CB-97AFE21C93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04543" y="1803400"/>
            <a:ext cx="1727200" cy="1727200"/>
          </a:xfrm>
          <a:prstGeom prst="rect">
            <a:avLst/>
          </a:prstGeom>
        </p:spPr>
      </p:pic>
      <p:pic>
        <p:nvPicPr>
          <p:cNvPr id="6" name="Picture 5" descr="A group of women in a garden&#10;&#10;AI-generated content may be incorrect.">
            <a:extLst>
              <a:ext uri="{FF2B5EF4-FFF2-40B4-BE49-F238E27FC236}">
                <a16:creationId xmlns:a16="http://schemas.microsoft.com/office/drawing/2014/main" id="{788A9A3C-DA32-97A8-A314-1B6DEA9D1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28" y="1803400"/>
            <a:ext cx="4029870" cy="26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6486B-E414-B76A-0928-22D656CE4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F7D24EA-97E6-017F-6DE5-5A7249BD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3094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C2966-CC1E-A315-E2E2-8E251DD04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73" y="370937"/>
            <a:ext cx="8091577" cy="983411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Aim of the programme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B983B-0A4D-3269-7D9D-40BF0DF3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3" y="1699223"/>
            <a:ext cx="8532867" cy="3804429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Montserrat" panose="00000500000000000000" pitchFamily="2" charset="0"/>
              </a:rPr>
              <a:t>The aim of the programme is to help Registered Nurses Learning Disability (RNLD) improve health and quality of life for people with learning disabilities</a:t>
            </a:r>
          </a:p>
        </p:txBody>
      </p:sp>
      <p:pic>
        <p:nvPicPr>
          <p:cNvPr id="1026" name="Picture 2" descr="Purple All Stars Carevis event">
            <a:extLst>
              <a:ext uri="{FF2B5EF4-FFF2-40B4-BE49-F238E27FC236}">
                <a16:creationId xmlns:a16="http://schemas.microsoft.com/office/drawing/2014/main" id="{9716611C-F283-E62E-060B-14CB1552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13" y="3439886"/>
            <a:ext cx="4327071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0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DC9A9-7859-31CE-76A1-F1DB5B6C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C4A7E6-4A00-0929-EA23-8B6BF436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94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27F3E-1123-4421-5D2D-C507971B0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73" y="454991"/>
            <a:ext cx="9335507" cy="983411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Programme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E6B38-86AC-2E11-85BD-273FD4A41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3" y="1669873"/>
            <a:ext cx="6673587" cy="4274857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latin typeface="Montserrat" panose="00000500000000000000" pitchFamily="2" charset="0"/>
              </a:rPr>
              <a:t>The programme will:</a:t>
            </a:r>
          </a:p>
          <a:p>
            <a:pPr lvl="1" algn="l">
              <a:spcBef>
                <a:spcPts val="1000"/>
              </a:spcBef>
              <a:defRPr/>
            </a:pPr>
            <a:endParaRPr lang="en-GB" dirty="0">
              <a:latin typeface="Montserrat" panose="00000500000000000000" pitchFamily="2" charset="0"/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Montserrat" panose="00000500000000000000" pitchFamily="2" charset="0"/>
              </a:rPr>
              <a:t>Build the evidence for learning disability nursing and midwifery, so we can reduce health inequalities and prevent early deaths for people with learning disabilities in the UK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Montserrat" panose="00000500000000000000" pitchFamily="2" charset="0"/>
              </a:rPr>
              <a:t>Improve the knowledge and skills of nurses and midwives who care for people with learning disabilities through education</a:t>
            </a:r>
          </a:p>
        </p:txBody>
      </p:sp>
      <p:pic>
        <p:nvPicPr>
          <p:cNvPr id="5" name="Picture 4" descr="A person and person looking at paper&#10;&#10;AI-generated content may be incorrect.">
            <a:extLst>
              <a:ext uri="{FF2B5EF4-FFF2-40B4-BE49-F238E27FC236}">
                <a16:creationId xmlns:a16="http://schemas.microsoft.com/office/drawing/2014/main" id="{3134B33F-9FF8-4BB2-DAF0-4825113B5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1669873"/>
            <a:ext cx="4397933" cy="29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63622B4-2E78-8EEF-9645-FDCDFD6C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E31FC-EFC3-6752-462D-F7D0803A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3118"/>
            <a:ext cx="10515600" cy="10250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7A1"/>
                </a:solidFill>
                <a:latin typeface="Montserrat Bold" panose="00000800000000000000" pitchFamily="2" charset="0"/>
              </a:rPr>
              <a:t>R</a:t>
            </a:r>
            <a:r>
              <a:rPr lang="en-GB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esearch  were have funded </a:t>
            </a:r>
            <a:endParaRPr lang="en-GB" dirty="0"/>
          </a:p>
        </p:txBody>
      </p:sp>
      <p:pic>
        <p:nvPicPr>
          <p:cNvPr id="1028" name="Picture 4" descr="Our logos | Brand | Uni of Herts">
            <a:extLst>
              <a:ext uri="{FF2B5EF4-FFF2-40B4-BE49-F238E27FC236}">
                <a16:creationId xmlns:a16="http://schemas.microsoft.com/office/drawing/2014/main" id="{30AE4B2F-6096-27BD-94C7-FF678829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28" y="1388158"/>
            <a:ext cx="2934984" cy="16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London School of Economics and Political Science ...">
            <a:extLst>
              <a:ext uri="{FF2B5EF4-FFF2-40B4-BE49-F238E27FC236}">
                <a16:creationId xmlns:a16="http://schemas.microsoft.com/office/drawing/2014/main" id="{0F67BB75-67BE-D87D-4691-51801B20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34" y="3121966"/>
            <a:ext cx="3116400" cy="20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Salford, Manchester Logo Vector Download ...">
            <a:extLst>
              <a:ext uri="{FF2B5EF4-FFF2-40B4-BE49-F238E27FC236}">
                <a16:creationId xmlns:a16="http://schemas.microsoft.com/office/drawing/2014/main" id="{B4BD6FE1-EC47-7113-8689-4D3943D1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10" y="1424016"/>
            <a:ext cx="16954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C5320A1-C3ED-C970-5BDD-348C316D1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8" y="5111835"/>
            <a:ext cx="4858512" cy="1261872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9F83F0F8-40BE-89CF-5ACA-BD1C1548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70" y="5183594"/>
            <a:ext cx="2483434" cy="1261872"/>
          </a:xfrm>
          <a:prstGeom prst="rect">
            <a:avLst/>
          </a:prstGeom>
        </p:spPr>
      </p:pic>
      <p:pic>
        <p:nvPicPr>
          <p:cNvPr id="11" name="Picture 10" descr="A logo for a university&#10;&#10;Description automatically generated">
            <a:extLst>
              <a:ext uri="{FF2B5EF4-FFF2-40B4-BE49-F238E27FC236}">
                <a16:creationId xmlns:a16="http://schemas.microsoft.com/office/drawing/2014/main" id="{8085534B-102C-7575-5BE4-FF3D29CCD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21801"/>
            <a:ext cx="24828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">
            <a:extLst>
              <a:ext uri="{FF2B5EF4-FFF2-40B4-BE49-F238E27FC236}">
                <a16:creationId xmlns:a16="http://schemas.microsoft.com/office/drawing/2014/main" id="{2A7CE0FA-29B6-1761-1FD3-EC60A01BD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50" y="4029715"/>
            <a:ext cx="2089150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See related image detail. University of West London - Catering Design Group">
            <a:extLst>
              <a:ext uri="{FF2B5EF4-FFF2-40B4-BE49-F238E27FC236}">
                <a16:creationId xmlns:a16="http://schemas.microsoft.com/office/drawing/2014/main" id="{12E50630-EBAC-DD02-98BB-DA7A22E6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3869"/>
            <a:ext cx="19335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1F4806-2286-4749-8EA3-A3E3958E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F972-3C7B-4E6B-AAE1-BE0CB4AF7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44" y="863064"/>
            <a:ext cx="8724756" cy="1371600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solidFill>
                  <a:srgbClr val="0097A1"/>
                </a:solidFill>
                <a:latin typeface="Montserrat Bold" panose="00000800000000000000" pitchFamily="2" charset="0"/>
              </a:rPr>
              <a:t>RCN Foundation and Keele University Urgent Care Access Now (UCAN)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F57EF-8A00-A937-CF72-C7C31F92CB52}"/>
              </a:ext>
            </a:extLst>
          </p:cNvPr>
          <p:cNvSpPr txBox="1"/>
          <p:nvPr/>
        </p:nvSpPr>
        <p:spPr>
          <a:xfrm>
            <a:off x="419244" y="2376368"/>
            <a:ext cx="74293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" panose="00000500000000000000" pitchFamily="2" charset="0"/>
              </a:rPr>
              <a:t>Learning disability nurses working for the ambulance service, NHS 111 and NHS24 said  that people with a learning disability experience difficulties accessing urgent and emergency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" panose="00000500000000000000" pitchFamily="2" charset="0"/>
              </a:rPr>
              <a:t>The RCN Foundation gave money to Keele University to help improve people with a learning disability access urgent and emergency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Public Sans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They </a:t>
            </a:r>
            <a:r>
              <a:rPr lang="en-GB" sz="2000" dirty="0">
                <a:solidFill>
                  <a:srgbClr val="000000"/>
                </a:solidFill>
                <a:latin typeface="Montserrat" panose="00000500000000000000" pitchFamily="2" charset="0"/>
              </a:rPr>
              <a:t>created th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 careLeD tool which has interactive and educational resources to help those with a learning disability more easily access urgent and emergency care</a:t>
            </a:r>
            <a:endParaRPr lang="en-GB" sz="2000" dirty="0">
              <a:latin typeface="Montserrat" panose="00000500000000000000" pitchFamily="2" charset="0"/>
            </a:endParaRPr>
          </a:p>
        </p:txBody>
      </p:sp>
      <p:pic>
        <p:nvPicPr>
          <p:cNvPr id="2050" name="Picture 2" descr="Young man doing online mindfulness">
            <a:extLst>
              <a:ext uri="{FF2B5EF4-FFF2-40B4-BE49-F238E27FC236}">
                <a16:creationId xmlns:a16="http://schemas.microsoft.com/office/drawing/2014/main" id="{D5E9C847-F8A0-626B-B5AB-20B7E779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34664"/>
            <a:ext cx="3968726" cy="26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1F4806-2286-4749-8EA3-A3E3958E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F972-3C7B-4E6B-AAE1-BE0CB4AF7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53" y="980690"/>
            <a:ext cx="8902342" cy="110593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97A1"/>
                </a:solidFill>
                <a:latin typeface="Montserrat Bold" panose="00000800000000000000" pitchFamily="2" charset="0"/>
              </a:rPr>
              <a:t>To learn more about the RCN Foundation click the link or scan the picture with your phone</a:t>
            </a:r>
            <a:endParaRPr lang="en-GB" sz="3200" dirty="0">
              <a:solidFill>
                <a:srgbClr val="0097A1"/>
              </a:solidFill>
              <a:latin typeface="Montserrat Bold" panose="000008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66308-AC67-4B7D-8572-C1A1EAD46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23379"/>
            <a:ext cx="7892249" cy="3391932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97A1"/>
                </a:solidFill>
                <a:latin typeface="Montserrat Bold" panose="00000800000000000000" pitchFamily="2" charset="0"/>
                <a:hlinkClick r:id="rId3"/>
              </a:rPr>
              <a:t>www.rcnfoundation.org.uk</a:t>
            </a:r>
            <a:r>
              <a:rPr lang="en-US" sz="3200" dirty="0">
                <a:solidFill>
                  <a:srgbClr val="0097A1"/>
                </a:solidFill>
                <a:latin typeface="Montserrat Bold" panose="00000800000000000000" pitchFamily="2" charset="0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 pitchFamily="2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974C564-FDD2-D748-B151-3BDDD4CA8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24" y="279460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C50C7CA047B40A730B05E105578A7" ma:contentTypeVersion="15" ma:contentTypeDescription="Create a new document." ma:contentTypeScope="" ma:versionID="92d8ccade52db2f9630d2b38f53aa3f1">
  <xsd:schema xmlns:xsd="http://www.w3.org/2001/XMLSchema" xmlns:xs="http://www.w3.org/2001/XMLSchema" xmlns:p="http://schemas.microsoft.com/office/2006/metadata/properties" xmlns:ns2="b93fbd35-1323-4b6c-a801-9fb640f5df2b" xmlns:ns3="d4da0a1c-e892-4e37-a54c-e241aca0c446" targetNamespace="http://schemas.microsoft.com/office/2006/metadata/properties" ma:root="true" ma:fieldsID="d6d43ae94601facdea6f29da24f4a4e9" ns2:_="" ns3:_="">
    <xsd:import namespace="b93fbd35-1323-4b6c-a801-9fb640f5df2b"/>
    <xsd:import namespace="d4da0a1c-e892-4e37-a54c-e241aca0c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bd35-1323-4b6c-a801-9fb640f5d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693f3e-25ed-4244-9e2f-4ffc3cc69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a0a1c-e892-4e37-a54c-e241aca0c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625439-18b3-4e2c-b6f4-3d02c97793b8}" ma:internalName="TaxCatchAll" ma:showField="CatchAllData" ma:web="d4da0a1c-e892-4e37-a54c-e241aca0c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da0a1c-e892-4e37-a54c-e241aca0c446" xsi:nil="true"/>
    <lcf76f155ced4ddcb4097134ff3c332f xmlns="b93fbd35-1323-4b6c-a801-9fb640f5df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BCEEF-E7F9-4E4B-B2D8-34B673486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fbd35-1323-4b6c-a801-9fb640f5df2b"/>
    <ds:schemaRef ds:uri="d4da0a1c-e892-4e37-a54c-e241aca0c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043B2-051D-4FDD-9333-F2331B51E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E991F-5FF8-4DE9-BAD7-74D888DF8DE8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4da0a1c-e892-4e37-a54c-e241aca0c446"/>
    <ds:schemaRef ds:uri="b93fbd35-1323-4b6c-a801-9fb640f5df2b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3c8a716-e1e6-4b72-b6a0-d46b00f2d941}" enabled="1" method="Standard" siteId="{0b5cffc7-20db-49d9-abc6-4261d1459e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342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Bold</vt:lpstr>
      <vt:lpstr>Public Sans Light</vt:lpstr>
      <vt:lpstr>Office Theme</vt:lpstr>
      <vt:lpstr> RCN Foundation Learning Disability Nursing Programme  Inclusive Health - enhancing the lives of individuals with learning disabilities</vt:lpstr>
      <vt:lpstr>About the RCN Foundation</vt:lpstr>
      <vt:lpstr>RCN Foundation Learning Disability Nursing Programme</vt:lpstr>
      <vt:lpstr>Aim of the programme </vt:lpstr>
      <vt:lpstr>Programme objectives</vt:lpstr>
      <vt:lpstr>Research  were have funded </vt:lpstr>
      <vt:lpstr>RCN Foundation and Keele University Urgent Care Access Now (UCAN) project</vt:lpstr>
      <vt:lpstr>To learn more about the RCN Foundation click the link or scan the picture with your phone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 Korea</dc:creator>
  <cp:lastModifiedBy>Sarah McGloin</cp:lastModifiedBy>
  <cp:revision>41</cp:revision>
  <dcterms:created xsi:type="dcterms:W3CDTF">2022-09-05T10:23:50Z</dcterms:created>
  <dcterms:modified xsi:type="dcterms:W3CDTF">2025-07-03T11:05:55Z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0x010100BD8C50C7CA047B40A730B05E105578A7</vt:lpwstr>
  </property>
  <property fmtid="{D5CDD505-2E9C-101B-9397-08002B2CF9AE}" pid="3" name="MediaServiceImageTags">
    <vt:lpwstr/>
  </property>
</Properties>
</file>