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65" r:id="rId5"/>
    <p:sldId id="256" r:id="rId6"/>
    <p:sldId id="257" r:id="rId7"/>
    <p:sldId id="258" r:id="rId8"/>
    <p:sldId id="259" r:id="rId9"/>
    <p:sldId id="260" r:id="rId10"/>
    <p:sldId id="261" r:id="rId11"/>
    <p:sldId id="263" r:id="rId12"/>
    <p:sldId id="26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297D"/>
    <a:srgbClr val="E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F488C-6E4B-427A-BB85-9ED5780D1443}" v="85" dt="2025-06-27T19:40:38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718" autoAdjust="0"/>
  </p:normalViewPr>
  <p:slideViewPr>
    <p:cSldViewPr snapToGrid="0">
      <p:cViewPr varScale="1">
        <p:scale>
          <a:sx n="102" d="100"/>
          <a:sy n="102" d="100"/>
        </p:scale>
        <p:origin x="58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yth Wyndham" userId="4f56d532-02a3-4755-a8aa-2c97e286dde9" providerId="ADAL" clId="{1DFF488C-6E4B-427A-BB85-9ED5780D1443}"/>
    <pc:docChg chg="undo redo custSel addSld delSld modSld sldOrd">
      <pc:chgData name="Delyth Wyndham" userId="4f56d532-02a3-4755-a8aa-2c97e286dde9" providerId="ADAL" clId="{1DFF488C-6E4B-427A-BB85-9ED5780D1443}" dt="2025-06-27T19:40:38.454" v="2005"/>
      <pc:docMkLst>
        <pc:docMk/>
      </pc:docMkLst>
      <pc:sldChg chg="addSp modSp mod">
        <pc:chgData name="Delyth Wyndham" userId="4f56d532-02a3-4755-a8aa-2c97e286dde9" providerId="ADAL" clId="{1DFF488C-6E4B-427A-BB85-9ED5780D1443}" dt="2025-06-27T19:40:38.454" v="2005"/>
        <pc:sldMkLst>
          <pc:docMk/>
          <pc:sldMk cId="109857222" sldId="256"/>
        </pc:sldMkLst>
        <pc:spChg chg="mod">
          <ac:chgData name="Delyth Wyndham" userId="4f56d532-02a3-4755-a8aa-2c97e286dde9" providerId="ADAL" clId="{1DFF488C-6E4B-427A-BB85-9ED5780D1443}" dt="2025-06-05T00:53:49.330" v="1074" actId="12789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Delyth Wyndham" userId="4f56d532-02a3-4755-a8aa-2c97e286dde9" providerId="ADAL" clId="{1DFF488C-6E4B-427A-BB85-9ED5780D1443}" dt="2025-06-27T19:40:38.454" v="2005"/>
          <ac:spMkLst>
            <pc:docMk/>
            <pc:sldMk cId="109857222" sldId="256"/>
            <ac:spMk id="3" creationId="{0F1101B5-A7A1-81A8-7F4A-E10565AB0ADA}"/>
          </ac:spMkLst>
        </pc:spChg>
      </pc:sldChg>
      <pc:sldChg chg="addSp delSp modSp mod modClrScheme chgLayout">
        <pc:chgData name="Delyth Wyndham" userId="4f56d532-02a3-4755-a8aa-2c97e286dde9" providerId="ADAL" clId="{1DFF488C-6E4B-427A-BB85-9ED5780D1443}" dt="2025-06-09T01:45:28.189" v="1113" actId="6549"/>
        <pc:sldMkLst>
          <pc:docMk/>
          <pc:sldMk cId="1381627542" sldId="257"/>
        </pc:sldMkLst>
        <pc:spChg chg="mod ord">
          <ac:chgData name="Delyth Wyndham" userId="4f56d532-02a3-4755-a8aa-2c97e286dde9" providerId="ADAL" clId="{1DFF488C-6E4B-427A-BB85-9ED5780D1443}" dt="2025-05-30T20:02:58.245" v="830" actId="113"/>
          <ac:spMkLst>
            <pc:docMk/>
            <pc:sldMk cId="1381627542" sldId="257"/>
            <ac:spMk id="2" creationId="{C8E8A7CF-1829-6F9B-1E38-35B45590B8DE}"/>
          </ac:spMkLst>
        </pc:spChg>
        <pc:spChg chg="add mod">
          <ac:chgData name="Delyth Wyndham" userId="4f56d532-02a3-4755-a8aa-2c97e286dde9" providerId="ADAL" clId="{1DFF488C-6E4B-427A-BB85-9ED5780D1443}" dt="2025-06-09T01:45:03.942" v="1112"/>
          <ac:spMkLst>
            <pc:docMk/>
            <pc:sldMk cId="1381627542" sldId="257"/>
            <ac:spMk id="3" creationId="{239A4B14-1808-438C-ED0E-DB6ED938EE03}"/>
          </ac:spMkLst>
        </pc:spChg>
        <pc:spChg chg="add mod ord">
          <ac:chgData name="Delyth Wyndham" userId="4f56d532-02a3-4755-a8aa-2c97e286dde9" providerId="ADAL" clId="{1DFF488C-6E4B-427A-BB85-9ED5780D1443}" dt="2025-06-09T01:45:28.189" v="1113" actId="6549"/>
          <ac:spMkLst>
            <pc:docMk/>
            <pc:sldMk cId="1381627542" sldId="257"/>
            <ac:spMk id="13" creationId="{BDAE5465-A2F8-59CC-3F10-80A960EFBE85}"/>
          </ac:spMkLst>
        </pc:spChg>
        <pc:picChg chg="add mod">
          <ac:chgData name="Delyth Wyndham" userId="4f56d532-02a3-4755-a8aa-2c97e286dde9" providerId="ADAL" clId="{1DFF488C-6E4B-427A-BB85-9ED5780D1443}" dt="2025-06-09T01:45:03.942" v="1112"/>
          <ac:picMkLst>
            <pc:docMk/>
            <pc:sldMk cId="1381627542" sldId="257"/>
            <ac:picMk id="4" creationId="{CECFA4DA-4954-9233-9494-29DF9B8442CC}"/>
          </ac:picMkLst>
        </pc:picChg>
        <pc:picChg chg="mod ord modCrop">
          <ac:chgData name="Delyth Wyndham" userId="4f56d532-02a3-4755-a8aa-2c97e286dde9" providerId="ADAL" clId="{1DFF488C-6E4B-427A-BB85-9ED5780D1443}" dt="2025-06-05T01:36:57.728" v="1095"/>
          <ac:picMkLst>
            <pc:docMk/>
            <pc:sldMk cId="1381627542" sldId="257"/>
            <ac:picMk id="5" creationId="{FA1F5158-6BAF-CF8C-E80D-D5B540856B4C}"/>
          </ac:picMkLst>
        </pc:picChg>
      </pc:sldChg>
      <pc:sldChg chg="addSp delSp modSp mod modClrScheme chgLayout">
        <pc:chgData name="Delyth Wyndham" userId="4f56d532-02a3-4755-a8aa-2c97e286dde9" providerId="ADAL" clId="{1DFF488C-6E4B-427A-BB85-9ED5780D1443}" dt="2025-06-05T01:37:04.298" v="1096"/>
        <pc:sldMkLst>
          <pc:docMk/>
          <pc:sldMk cId="1096283827" sldId="258"/>
        </pc:sldMkLst>
        <pc:spChg chg="mod ord">
          <ac:chgData name="Delyth Wyndham" userId="4f56d532-02a3-4755-a8aa-2c97e286dde9" providerId="ADAL" clId="{1DFF488C-6E4B-427A-BB85-9ED5780D1443}" dt="2025-06-05T01:37:04.298" v="1096"/>
          <ac:spMkLst>
            <pc:docMk/>
            <pc:sldMk cId="1096283827" sldId="258"/>
            <ac:spMk id="2" creationId="{BBBE3647-E912-CDC4-75A1-B9DFC586E863}"/>
          </ac:spMkLst>
        </pc:spChg>
        <pc:spChg chg="add mod ord">
          <ac:chgData name="Delyth Wyndham" userId="4f56d532-02a3-4755-a8aa-2c97e286dde9" providerId="ADAL" clId="{1DFF488C-6E4B-427A-BB85-9ED5780D1443}" dt="2025-06-04T22:38:10.345" v="1072" actId="1038"/>
          <ac:spMkLst>
            <pc:docMk/>
            <pc:sldMk cId="1096283827" sldId="258"/>
            <ac:spMk id="4" creationId="{7BB141A4-8300-9244-06F0-DF209A75BBA5}"/>
          </ac:spMkLst>
        </pc:spChg>
        <pc:picChg chg="mod ord modCrop">
          <ac:chgData name="Delyth Wyndham" userId="4f56d532-02a3-4755-a8aa-2c97e286dde9" providerId="ADAL" clId="{1DFF488C-6E4B-427A-BB85-9ED5780D1443}" dt="2025-06-05T01:35:22.694" v="1078" actId="962"/>
          <ac:picMkLst>
            <pc:docMk/>
            <pc:sldMk cId="1096283827" sldId="258"/>
            <ac:picMk id="6" creationId="{5B7EBFA2-C3CF-7948-CA1B-DC8C597EA7C6}"/>
          </ac:picMkLst>
        </pc:picChg>
      </pc:sldChg>
      <pc:sldChg chg="addSp delSp modSp mod modClrScheme chgLayout">
        <pc:chgData name="Delyth Wyndham" userId="4f56d532-02a3-4755-a8aa-2c97e286dde9" providerId="ADAL" clId="{1DFF488C-6E4B-427A-BB85-9ED5780D1443}" dt="2025-06-16T19:13:40.382" v="1305" actId="14100"/>
        <pc:sldMkLst>
          <pc:docMk/>
          <pc:sldMk cId="1688200531" sldId="259"/>
        </pc:sldMkLst>
        <pc:spChg chg="mod ord">
          <ac:chgData name="Delyth Wyndham" userId="4f56d532-02a3-4755-a8aa-2c97e286dde9" providerId="ADAL" clId="{1DFF488C-6E4B-427A-BB85-9ED5780D1443}" dt="2025-05-30T20:03:06.176" v="832" actId="113"/>
          <ac:spMkLst>
            <pc:docMk/>
            <pc:sldMk cId="1688200531" sldId="259"/>
            <ac:spMk id="2" creationId="{9C51D566-C30A-1BAF-5C48-3A7700610F31}"/>
          </ac:spMkLst>
        </pc:spChg>
        <pc:spChg chg="add mod">
          <ac:chgData name="Delyth Wyndham" userId="4f56d532-02a3-4755-a8aa-2c97e286dde9" providerId="ADAL" clId="{1DFF488C-6E4B-427A-BB85-9ED5780D1443}" dt="2025-06-16T19:13:37.314" v="1303" actId="14100"/>
          <ac:spMkLst>
            <pc:docMk/>
            <pc:sldMk cId="1688200531" sldId="259"/>
            <ac:spMk id="3" creationId="{C199EF20-8168-5ABE-E00C-2A6C852DDB22}"/>
          </ac:spMkLst>
        </pc:spChg>
        <pc:spChg chg="add mod">
          <ac:chgData name="Delyth Wyndham" userId="4f56d532-02a3-4755-a8aa-2c97e286dde9" providerId="ADAL" clId="{1DFF488C-6E4B-427A-BB85-9ED5780D1443}" dt="2025-06-16T19:13:40.382" v="1305" actId="14100"/>
          <ac:spMkLst>
            <pc:docMk/>
            <pc:sldMk cId="1688200531" sldId="259"/>
            <ac:spMk id="5" creationId="{E5AE707F-2EAA-DE59-2805-76EC9CB1EE6B}"/>
          </ac:spMkLst>
        </pc:spChg>
        <pc:spChg chg="add mod">
          <ac:chgData name="Delyth Wyndham" userId="4f56d532-02a3-4755-a8aa-2c97e286dde9" providerId="ADAL" clId="{1DFF488C-6E4B-427A-BB85-9ED5780D1443}" dt="2025-06-16T19:13:06.730" v="1293" actId="962"/>
          <ac:spMkLst>
            <pc:docMk/>
            <pc:sldMk cId="1688200531" sldId="259"/>
            <ac:spMk id="7" creationId="{5F9DDAD5-C6BD-7EA1-5FA8-2F19916C9677}"/>
          </ac:spMkLst>
        </pc:spChg>
        <pc:picChg chg="mod modCrop">
          <ac:chgData name="Delyth Wyndham" userId="4f56d532-02a3-4755-a8aa-2c97e286dde9" providerId="ADAL" clId="{1DFF488C-6E4B-427A-BB85-9ED5780D1443}" dt="2025-06-05T01:35:38.881" v="1080" actId="962"/>
          <ac:picMkLst>
            <pc:docMk/>
            <pc:sldMk cId="1688200531" sldId="259"/>
            <ac:picMk id="4" creationId="{70A16349-2FC2-E6CB-5F6E-138D18F8B36D}"/>
          </ac:picMkLst>
        </pc:picChg>
      </pc:sldChg>
      <pc:sldChg chg="addSp delSp modSp mod modClrScheme chgLayout">
        <pc:chgData name="Delyth Wyndham" userId="4f56d532-02a3-4755-a8aa-2c97e286dde9" providerId="ADAL" clId="{1DFF488C-6E4B-427A-BB85-9ED5780D1443}" dt="2025-06-18T16:16:35.085" v="1723" actId="6549"/>
        <pc:sldMkLst>
          <pc:docMk/>
          <pc:sldMk cId="3875648235" sldId="260"/>
        </pc:sldMkLst>
        <pc:spChg chg="mod ord">
          <ac:chgData name="Delyth Wyndham" userId="4f56d532-02a3-4755-a8aa-2c97e286dde9" providerId="ADAL" clId="{1DFF488C-6E4B-427A-BB85-9ED5780D1443}" dt="2025-05-30T20:03:55.848" v="841" actId="700"/>
          <ac:spMkLst>
            <pc:docMk/>
            <pc:sldMk cId="3875648235" sldId="260"/>
            <ac:spMk id="2" creationId="{2DB80334-23FB-FA5B-0387-A7B4A7DEFD4A}"/>
          </ac:spMkLst>
        </pc:spChg>
        <pc:spChg chg="add mod">
          <ac:chgData name="Delyth Wyndham" userId="4f56d532-02a3-4755-a8aa-2c97e286dde9" providerId="ADAL" clId="{1DFF488C-6E4B-427A-BB85-9ED5780D1443}" dt="2025-06-16T19:13:46.127" v="1307" actId="14100"/>
          <ac:spMkLst>
            <pc:docMk/>
            <pc:sldMk cId="3875648235" sldId="260"/>
            <ac:spMk id="3" creationId="{33D7EDE5-0CCD-38D7-8326-20D98BE0006B}"/>
          </ac:spMkLst>
        </pc:spChg>
        <pc:spChg chg="add mod">
          <ac:chgData name="Delyth Wyndham" userId="4f56d532-02a3-4755-a8aa-2c97e286dde9" providerId="ADAL" clId="{1DFF488C-6E4B-427A-BB85-9ED5780D1443}" dt="2025-06-16T19:13:48.732" v="1309" actId="14100"/>
          <ac:spMkLst>
            <pc:docMk/>
            <pc:sldMk cId="3875648235" sldId="260"/>
            <ac:spMk id="5" creationId="{37806A56-9611-4BA7-02C9-A57A43D6B73F}"/>
          </ac:spMkLst>
        </pc:spChg>
        <pc:spChg chg="add mod ord">
          <ac:chgData name="Delyth Wyndham" userId="4f56d532-02a3-4755-a8aa-2c97e286dde9" providerId="ADAL" clId="{1DFF488C-6E4B-427A-BB85-9ED5780D1443}" dt="2025-06-18T16:16:35.085" v="1723" actId="6549"/>
          <ac:spMkLst>
            <pc:docMk/>
            <pc:sldMk cId="3875648235" sldId="260"/>
            <ac:spMk id="7" creationId="{509A2B34-AD1F-98D4-837A-45839DFFD29E}"/>
          </ac:spMkLst>
        </pc:spChg>
        <pc:picChg chg="mod modCrop">
          <ac:chgData name="Delyth Wyndham" userId="4f56d532-02a3-4755-a8aa-2c97e286dde9" providerId="ADAL" clId="{1DFF488C-6E4B-427A-BB85-9ED5780D1443}" dt="2025-06-05T01:35:44.497" v="1082" actId="962"/>
          <ac:picMkLst>
            <pc:docMk/>
            <pc:sldMk cId="3875648235" sldId="260"/>
            <ac:picMk id="4" creationId="{D201DBC9-3DC5-F336-89EA-FCDB72B50FB2}"/>
          </ac:picMkLst>
        </pc:picChg>
      </pc:sldChg>
      <pc:sldChg chg="addSp delSp modSp mod modClrScheme chgLayout">
        <pc:chgData name="Delyth Wyndham" userId="4f56d532-02a3-4755-a8aa-2c97e286dde9" providerId="ADAL" clId="{1DFF488C-6E4B-427A-BB85-9ED5780D1443}" dt="2025-06-18T16:21:48.860" v="1733" actId="20577"/>
        <pc:sldMkLst>
          <pc:docMk/>
          <pc:sldMk cId="4207000619" sldId="261"/>
        </pc:sldMkLst>
        <pc:spChg chg="mod ord">
          <ac:chgData name="Delyth Wyndham" userId="4f56d532-02a3-4755-a8aa-2c97e286dde9" providerId="ADAL" clId="{1DFF488C-6E4B-427A-BB85-9ED5780D1443}" dt="2025-06-05T01:37:20.519" v="1097"/>
          <ac:spMkLst>
            <pc:docMk/>
            <pc:sldMk cId="4207000619" sldId="261"/>
            <ac:spMk id="2" creationId="{DDD49598-6063-788E-A543-EC8FA6717096}"/>
          </ac:spMkLst>
        </pc:spChg>
        <pc:spChg chg="add mod">
          <ac:chgData name="Delyth Wyndham" userId="4f56d532-02a3-4755-a8aa-2c97e286dde9" providerId="ADAL" clId="{1DFF488C-6E4B-427A-BB85-9ED5780D1443}" dt="2025-06-18T16:21:48.860" v="1733" actId="20577"/>
          <ac:spMkLst>
            <pc:docMk/>
            <pc:sldMk cId="4207000619" sldId="261"/>
            <ac:spMk id="6" creationId="{60DE3471-B01E-DBC9-0409-386FEFFE83F8}"/>
          </ac:spMkLst>
        </pc:spChg>
        <pc:picChg chg="mod ord modCrop">
          <ac:chgData name="Delyth Wyndham" userId="4f56d532-02a3-4755-a8aa-2c97e286dde9" providerId="ADAL" clId="{1DFF488C-6E4B-427A-BB85-9ED5780D1443}" dt="2025-06-05T01:35:56.498" v="1084" actId="962"/>
          <ac:picMkLst>
            <pc:docMk/>
            <pc:sldMk cId="4207000619" sldId="261"/>
            <ac:picMk id="4" creationId="{3C99E9B0-C58A-3CB5-765B-BDA6302832FB}"/>
          </ac:picMkLst>
        </pc:picChg>
      </pc:sldChg>
      <pc:sldChg chg="addSp delSp modSp mod modClrScheme chgLayout">
        <pc:chgData name="Delyth Wyndham" userId="4f56d532-02a3-4755-a8aa-2c97e286dde9" providerId="ADAL" clId="{1DFF488C-6E4B-427A-BB85-9ED5780D1443}" dt="2025-06-27T19:21:12.915" v="1998" actId="1038"/>
        <pc:sldMkLst>
          <pc:docMk/>
          <pc:sldMk cId="248745843" sldId="262"/>
        </pc:sldMkLst>
        <pc:spChg chg="mod ord">
          <ac:chgData name="Delyth Wyndham" userId="4f56d532-02a3-4755-a8aa-2c97e286dde9" providerId="ADAL" clId="{1DFF488C-6E4B-427A-BB85-9ED5780D1443}" dt="2025-06-27T19:21:12.915" v="1998" actId="1038"/>
          <ac:spMkLst>
            <pc:docMk/>
            <pc:sldMk cId="248745843" sldId="262"/>
            <ac:spMk id="2" creationId="{9E0CC6EB-7E90-BC5E-708A-271C4D21AB0F}"/>
          </ac:spMkLst>
        </pc:spChg>
        <pc:spChg chg="add mod ord">
          <ac:chgData name="Delyth Wyndham" userId="4f56d532-02a3-4755-a8aa-2c97e286dde9" providerId="ADAL" clId="{1DFF488C-6E4B-427A-BB85-9ED5780D1443}" dt="2025-06-20T12:57:27.011" v="1886"/>
          <ac:spMkLst>
            <pc:docMk/>
            <pc:sldMk cId="248745843" sldId="262"/>
            <ac:spMk id="3" creationId="{7C655D54-AC65-7402-A303-95310A4CB7AF}"/>
          </ac:spMkLst>
        </pc:spChg>
        <pc:spChg chg="mod">
          <ac:chgData name="Delyth Wyndham" userId="4f56d532-02a3-4755-a8aa-2c97e286dde9" providerId="ADAL" clId="{1DFF488C-6E4B-427A-BB85-9ED5780D1443}" dt="2025-06-27T19:17:51.227" v="1924" actId="14100"/>
          <ac:spMkLst>
            <pc:docMk/>
            <pc:sldMk cId="248745843" sldId="262"/>
            <ac:spMk id="5" creationId="{BC2B8763-8B6F-0201-26F4-0D166E546EB4}"/>
          </ac:spMkLst>
        </pc:spChg>
        <pc:spChg chg="add mod ord">
          <ac:chgData name="Delyth Wyndham" userId="4f56d532-02a3-4755-a8aa-2c97e286dde9" providerId="ADAL" clId="{1DFF488C-6E4B-427A-BB85-9ED5780D1443}" dt="2025-06-20T12:57:18.277" v="1881"/>
          <ac:spMkLst>
            <pc:docMk/>
            <pc:sldMk cId="248745843" sldId="262"/>
            <ac:spMk id="7" creationId="{883FBCFC-0E29-0D1D-46D7-8D374C01D56C}"/>
          </ac:spMkLst>
        </pc:spChg>
        <pc:spChg chg="add mod">
          <ac:chgData name="Delyth Wyndham" userId="4f56d532-02a3-4755-a8aa-2c97e286dde9" providerId="ADAL" clId="{1DFF488C-6E4B-427A-BB85-9ED5780D1443}" dt="2025-06-27T19:18:31.314" v="1926"/>
          <ac:spMkLst>
            <pc:docMk/>
            <pc:sldMk cId="248745843" sldId="262"/>
            <ac:spMk id="8" creationId="{C1D4FF63-159B-7B60-9124-42AFE6B9FC97}"/>
          </ac:spMkLst>
        </pc:spChg>
        <pc:spChg chg="add del mod ord">
          <ac:chgData name="Delyth Wyndham" userId="4f56d532-02a3-4755-a8aa-2c97e286dde9" providerId="ADAL" clId="{1DFF488C-6E4B-427A-BB85-9ED5780D1443}" dt="2025-06-27T19:20:26.315" v="1995" actId="478"/>
          <ac:spMkLst>
            <pc:docMk/>
            <pc:sldMk cId="248745843" sldId="262"/>
            <ac:spMk id="9" creationId="{8FA8BB7E-59DA-ECD8-A796-524FBB62B245}"/>
          </ac:spMkLst>
        </pc:spChg>
        <pc:picChg chg="mod ord">
          <ac:chgData name="Delyth Wyndham" userId="4f56d532-02a3-4755-a8aa-2c97e286dde9" providerId="ADAL" clId="{1DFF488C-6E4B-427A-BB85-9ED5780D1443}" dt="2025-05-30T14:04:54.340" v="32" actId="12788"/>
          <ac:picMkLst>
            <pc:docMk/>
            <pc:sldMk cId="248745843" sldId="262"/>
            <ac:picMk id="4" creationId="{CAB13CEE-A50B-5F37-E271-A467364312BF}"/>
          </ac:picMkLst>
        </pc:picChg>
        <pc:picChg chg="add mod">
          <ac:chgData name="Delyth Wyndham" userId="4f56d532-02a3-4755-a8aa-2c97e286dde9" providerId="ADAL" clId="{1DFF488C-6E4B-427A-BB85-9ED5780D1443}" dt="2025-06-16T19:21:02.331" v="1503" actId="1076"/>
          <ac:picMkLst>
            <pc:docMk/>
            <pc:sldMk cId="248745843" sldId="262"/>
            <ac:picMk id="6" creationId="{9B45A41B-BAC7-E5F4-99F5-01F1441AE6D2}"/>
          </ac:picMkLst>
        </pc:picChg>
      </pc:sldChg>
      <pc:sldChg chg="addSp delSp modSp mod ord modClrScheme chgLayout">
        <pc:chgData name="Delyth Wyndham" userId="4f56d532-02a3-4755-a8aa-2c97e286dde9" providerId="ADAL" clId="{1DFF488C-6E4B-427A-BB85-9ED5780D1443}" dt="2025-06-27T19:22:24.748" v="2004" actId="1036"/>
        <pc:sldMkLst>
          <pc:docMk/>
          <pc:sldMk cId="3304214044" sldId="263"/>
        </pc:sldMkLst>
        <pc:spChg chg="mod ord">
          <ac:chgData name="Delyth Wyndham" userId="4f56d532-02a3-4755-a8aa-2c97e286dde9" providerId="ADAL" clId="{1DFF488C-6E4B-427A-BB85-9ED5780D1443}" dt="2025-06-27T19:19:27.387" v="1956" actId="167"/>
          <ac:spMkLst>
            <pc:docMk/>
            <pc:sldMk cId="3304214044" sldId="263"/>
            <ac:spMk id="2" creationId="{C34B09CD-4303-B1EB-EF4D-4C2436201F01}"/>
          </ac:spMkLst>
        </pc:spChg>
        <pc:spChg chg="add del mod">
          <ac:chgData name="Delyth Wyndham" userId="4f56d532-02a3-4755-a8aa-2c97e286dde9" providerId="ADAL" clId="{1DFF488C-6E4B-427A-BB85-9ED5780D1443}" dt="2025-06-27T19:19:31.009" v="1957" actId="478"/>
          <ac:spMkLst>
            <pc:docMk/>
            <pc:sldMk cId="3304214044" sldId="263"/>
            <ac:spMk id="3" creationId="{B7B7206C-6E86-568E-3ED7-F8B2A10C392B}"/>
          </ac:spMkLst>
        </pc:spChg>
        <pc:spChg chg="mod">
          <ac:chgData name="Delyth Wyndham" userId="4f56d532-02a3-4755-a8aa-2c97e286dde9" providerId="ADAL" clId="{1DFF488C-6E4B-427A-BB85-9ED5780D1443}" dt="2025-06-27T19:17:31.222" v="1922" actId="20577"/>
          <ac:spMkLst>
            <pc:docMk/>
            <pc:sldMk cId="3304214044" sldId="263"/>
            <ac:spMk id="5" creationId="{B357700F-4739-5660-7B91-D045EA476107}"/>
          </ac:spMkLst>
        </pc:spChg>
        <pc:spChg chg="add mod ord">
          <ac:chgData name="Delyth Wyndham" userId="4f56d532-02a3-4755-a8aa-2c97e286dde9" providerId="ADAL" clId="{1DFF488C-6E4B-427A-BB85-9ED5780D1443}" dt="2025-06-20T12:56:53.431" v="1875"/>
          <ac:spMkLst>
            <pc:docMk/>
            <pc:sldMk cId="3304214044" sldId="263"/>
            <ac:spMk id="11" creationId="{F0B5AB8D-EE65-2201-E3C5-1A8B682B5948}"/>
          </ac:spMkLst>
        </pc:spChg>
        <pc:spChg chg="add mod ord">
          <ac:chgData name="Delyth Wyndham" userId="4f56d532-02a3-4755-a8aa-2c97e286dde9" providerId="ADAL" clId="{1DFF488C-6E4B-427A-BB85-9ED5780D1443}" dt="2025-06-20T12:56:51.028" v="1871"/>
          <ac:spMkLst>
            <pc:docMk/>
            <pc:sldMk cId="3304214044" sldId="263"/>
            <ac:spMk id="13" creationId="{EF2D4FE2-56E9-530C-60D4-407FAC440E33}"/>
          </ac:spMkLst>
        </pc:spChg>
        <pc:picChg chg="mod ord">
          <ac:chgData name="Delyth Wyndham" userId="4f56d532-02a3-4755-a8aa-2c97e286dde9" providerId="ADAL" clId="{1DFF488C-6E4B-427A-BB85-9ED5780D1443}" dt="2025-06-20T12:56:59.013" v="1877"/>
          <ac:picMkLst>
            <pc:docMk/>
            <pc:sldMk cId="3304214044" sldId="263"/>
            <ac:picMk id="4" creationId="{B6E35B97-B43F-F53F-433A-4DD833555AE5}"/>
          </ac:picMkLst>
        </pc:picChg>
        <pc:picChg chg="add mod ord">
          <ac:chgData name="Delyth Wyndham" userId="4f56d532-02a3-4755-a8aa-2c97e286dde9" providerId="ADAL" clId="{1DFF488C-6E4B-427A-BB85-9ED5780D1443}" dt="2025-06-27T19:22:20.091" v="2002"/>
          <ac:picMkLst>
            <pc:docMk/>
            <pc:sldMk cId="3304214044" sldId="263"/>
            <ac:picMk id="6" creationId="{DF0F2D83-6F57-3F55-8543-AAFDF995AD68}"/>
          </ac:picMkLst>
        </pc:picChg>
        <pc:picChg chg="add mod">
          <ac:chgData name="Delyth Wyndham" userId="4f56d532-02a3-4755-a8aa-2c97e286dde9" providerId="ADAL" clId="{1DFF488C-6E4B-427A-BB85-9ED5780D1443}" dt="2025-06-16T19:20:09.010" v="1492" actId="1076"/>
          <ac:picMkLst>
            <pc:docMk/>
            <pc:sldMk cId="3304214044" sldId="263"/>
            <ac:picMk id="9" creationId="{900F3E53-3EE4-2E73-85F7-64811EB2B1BA}"/>
          </ac:picMkLst>
        </pc:picChg>
        <pc:picChg chg="add mod ord">
          <ac:chgData name="Delyth Wyndham" userId="4f56d532-02a3-4755-a8aa-2c97e286dde9" providerId="ADAL" clId="{1DFF488C-6E4B-427A-BB85-9ED5780D1443}" dt="2025-06-27T19:22:24.748" v="2004" actId="1036"/>
          <ac:picMkLst>
            <pc:docMk/>
            <pc:sldMk cId="3304214044" sldId="263"/>
            <ac:picMk id="10" creationId="{94144464-84E3-6CD0-DF78-5834B77D97D2}"/>
          </ac:picMkLst>
        </pc:picChg>
      </pc:sldChg>
      <pc:sldChg chg="addSp delSp modSp del mod modClrScheme chgLayout">
        <pc:chgData name="Delyth Wyndham" userId="4f56d532-02a3-4755-a8aa-2c97e286dde9" providerId="ADAL" clId="{1DFF488C-6E4B-427A-BB85-9ED5780D1443}" dt="2025-06-05T21:43:37.793" v="1111" actId="47"/>
        <pc:sldMkLst>
          <pc:docMk/>
          <pc:sldMk cId="1983737801" sldId="264"/>
        </pc:sldMkLst>
      </pc:sldChg>
      <pc:sldChg chg="addSp delSp modSp mod ord modClrScheme modShow chgLayout">
        <pc:chgData name="Delyth Wyndham" userId="4f56d532-02a3-4755-a8aa-2c97e286dde9" providerId="ADAL" clId="{1DFF488C-6E4B-427A-BB85-9ED5780D1443}" dt="2025-06-27T19:21:50.849" v="2000" actId="1036"/>
        <pc:sldMkLst>
          <pc:docMk/>
          <pc:sldMk cId="3973382967" sldId="265"/>
        </pc:sldMkLst>
        <pc:spChg chg="mod ord">
          <ac:chgData name="Delyth Wyndham" userId="4f56d532-02a3-4755-a8aa-2c97e286dde9" providerId="ADAL" clId="{1DFF488C-6E4B-427A-BB85-9ED5780D1443}" dt="2025-06-27T19:21:48.541" v="1999"/>
          <ac:spMkLst>
            <pc:docMk/>
            <pc:sldMk cId="3973382967" sldId="265"/>
            <ac:spMk id="2" creationId="{C04D116C-A217-2B3C-9309-0D74DC576E91}"/>
          </ac:spMkLst>
        </pc:spChg>
        <pc:spChg chg="mod ord">
          <ac:chgData name="Delyth Wyndham" userId="4f56d532-02a3-4755-a8aa-2c97e286dde9" providerId="ADAL" clId="{1DFF488C-6E4B-427A-BB85-9ED5780D1443}" dt="2025-06-27T19:16:43.261" v="1920" actId="20577"/>
          <ac:spMkLst>
            <pc:docMk/>
            <pc:sldMk cId="3973382967" sldId="265"/>
            <ac:spMk id="3" creationId="{0CE16C8F-B104-298A-6B7F-0A57C8719E9B}"/>
          </ac:spMkLst>
        </pc:spChg>
        <pc:spChg chg="add mod ord">
          <ac:chgData name="Delyth Wyndham" userId="4f56d532-02a3-4755-a8aa-2c97e286dde9" providerId="ADAL" clId="{1DFF488C-6E4B-427A-BB85-9ED5780D1443}" dt="2025-06-16T19:52:07.887" v="1719"/>
          <ac:spMkLst>
            <pc:docMk/>
            <pc:sldMk cId="3973382967" sldId="265"/>
            <ac:spMk id="7" creationId="{6D89C86B-7231-7396-D87B-5F4589A2044D}"/>
          </ac:spMkLst>
        </pc:spChg>
        <pc:picChg chg="mod ord modCrop">
          <ac:chgData name="Delyth Wyndham" userId="4f56d532-02a3-4755-a8aa-2c97e286dde9" providerId="ADAL" clId="{1DFF488C-6E4B-427A-BB85-9ED5780D1443}" dt="2025-06-27T19:21:50.849" v="2000" actId="1036"/>
          <ac:picMkLst>
            <pc:docMk/>
            <pc:sldMk cId="3973382967" sldId="265"/>
            <ac:picMk id="4" creationId="{7E71A293-0017-A507-17ED-FA43E9A6B56F}"/>
          </ac:picMkLst>
        </pc:picChg>
        <pc:picChg chg="mod ord modCrop">
          <ac:chgData name="Delyth Wyndham" userId="4f56d532-02a3-4755-a8aa-2c97e286dde9" providerId="ADAL" clId="{1DFF488C-6E4B-427A-BB85-9ED5780D1443}" dt="2025-06-20T12:56:02.012" v="1863"/>
          <ac:picMkLst>
            <pc:docMk/>
            <pc:sldMk cId="3973382967" sldId="265"/>
            <ac:picMk id="5" creationId="{1F402DAD-A316-241A-23DB-E9604A63B236}"/>
          </ac:picMkLst>
        </pc:picChg>
        <pc:picChg chg="mod modCrop">
          <ac:chgData name="Delyth Wyndham" userId="4f56d532-02a3-4755-a8aa-2c97e286dde9" providerId="ADAL" clId="{1DFF488C-6E4B-427A-BB85-9ED5780D1443}" dt="2025-06-16T19:52:29.868" v="1720" actId="962"/>
          <ac:picMkLst>
            <pc:docMk/>
            <pc:sldMk cId="3973382967" sldId="265"/>
            <ac:picMk id="8" creationId="{5A9875D1-05F5-CCB7-E167-22E26619214E}"/>
          </ac:picMkLst>
        </pc:picChg>
      </pc:sldChg>
      <pc:sldChg chg="modSp add mod">
        <pc:chgData name="Delyth Wyndham" userId="4f56d532-02a3-4755-a8aa-2c97e286dde9" providerId="ADAL" clId="{1DFF488C-6E4B-427A-BB85-9ED5780D1443}" dt="2025-06-20T12:57:40.263" v="1888"/>
        <pc:sldMkLst>
          <pc:docMk/>
          <pc:sldMk cId="1376465612" sldId="266"/>
        </pc:sldMkLst>
        <pc:spChg chg="ord">
          <ac:chgData name="Delyth Wyndham" userId="4f56d532-02a3-4755-a8aa-2c97e286dde9" providerId="ADAL" clId="{1DFF488C-6E4B-427A-BB85-9ED5780D1443}" dt="2025-06-20T12:57:37.268" v="1887"/>
          <ac:spMkLst>
            <pc:docMk/>
            <pc:sldMk cId="1376465612" sldId="266"/>
            <ac:spMk id="2" creationId="{C098D361-A981-D0A4-80C2-BABD6EC6ADFF}"/>
          </ac:spMkLst>
        </pc:spChg>
        <pc:spChg chg="mod">
          <ac:chgData name="Delyth Wyndham" userId="4f56d532-02a3-4755-a8aa-2c97e286dde9" providerId="ADAL" clId="{1DFF488C-6E4B-427A-BB85-9ED5780D1443}" dt="2025-06-16T19:22:27.441" v="1554" actId="20577"/>
          <ac:spMkLst>
            <pc:docMk/>
            <pc:sldMk cId="1376465612" sldId="266"/>
            <ac:spMk id="3" creationId="{50549FE9-15F6-D3A9-0C71-B4A429601ADB}"/>
          </ac:spMkLst>
        </pc:spChg>
        <pc:picChg chg="ord">
          <ac:chgData name="Delyth Wyndham" userId="4f56d532-02a3-4755-a8aa-2c97e286dde9" providerId="ADAL" clId="{1DFF488C-6E4B-427A-BB85-9ED5780D1443}" dt="2025-06-20T12:57:40.263" v="1888"/>
          <ac:picMkLst>
            <pc:docMk/>
            <pc:sldMk cId="1376465612" sldId="266"/>
            <ac:picMk id="4" creationId="{C55A09F5-69FD-656C-3980-5AF2E3D11945}"/>
          </ac:picMkLst>
        </pc:picChg>
      </pc:sldChg>
      <pc:sldChg chg="add del">
        <pc:chgData name="Delyth Wyndham" userId="4f56d532-02a3-4755-a8aa-2c97e286dde9" providerId="ADAL" clId="{1DFF488C-6E4B-427A-BB85-9ED5780D1443}" dt="2025-06-19T21:16:17.002" v="1857" actId="2890"/>
        <pc:sldMkLst>
          <pc:docMk/>
          <pc:sldMk cId="3706479177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9BB55-1FFC-4C92-9B02-BEF4EC126FCA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97038-F132-4167-BF70-4BBCD867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38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7038-F132-4167-BF70-4BBCD8679C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2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4B609A-34EB-3245-6C37-11E3D5A6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9297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6D593B1-1500-90A0-2174-1B193D04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2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5319-45A5-7D80-09CB-05494BA1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8E41D-AA48-1679-E058-CA4845145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8DD4C-9ECD-6DDE-EC6D-F158930B2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F2B56-2725-4C52-6409-04F01A735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99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657E71-A383-D752-1C4A-9DEC4E727871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CAA70AE0-3DF2-77DB-2228-E45B66D6DA7E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3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Small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657E71-A383-D752-1C4A-9DEC4E727871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CAA70AE0-3DF2-77DB-2228-E45B66D6DA7E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65E13-CAF2-054F-907D-80D1D134FD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9" t="84290" r="91155" b="5070"/>
          <a:stretch/>
        </p:blipFill>
        <p:spPr>
          <a:xfrm>
            <a:off x="0" y="6129696"/>
            <a:ext cx="726006" cy="7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342784-975B-A989-66EA-F50BBC813EAA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7CD564A-B464-8AEA-42CD-FAEDC038BFA2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A19018-FBB5-80D0-BD9D-580E46E6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9" t="84290" r="91155" b="5070"/>
          <a:stretch/>
        </p:blipFill>
        <p:spPr>
          <a:xfrm>
            <a:off x="0" y="6129696"/>
            <a:ext cx="726006" cy="72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C81CD-5F4F-6B7D-B618-E75D8CFB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236C-1DC8-45E5-D60D-B0605BD9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32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5B5B3A-CD15-73C3-C1BC-26C81C98517B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D1420DB9-73D2-1F31-F900-5159F91B3482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C2995-B4B0-4A32-79F8-C805E614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9" t="84290" r="91155" b="5070"/>
          <a:stretch/>
        </p:blipFill>
        <p:spPr>
          <a:xfrm>
            <a:off x="0" y="6129696"/>
            <a:ext cx="726006" cy="72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2D3F6-1A67-B79D-7BB3-4423FA8C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C9C6-AA23-2E81-357D-1460D84AF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A24FD-1F8D-96A4-E0D7-BAAA94C3B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9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81CD-5F4F-6B7D-B618-E75D8CFB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236C-1DC8-45E5-D60D-B0605BD9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47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2964-8CAD-7D4F-DD9A-8EB81108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A5432-E8A2-C120-74DA-A3A44D5E7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9297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81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D3F6-1A67-B79D-7BB3-4423FA8C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C9C6-AA23-2E81-357D-1460D84AF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A24FD-1F8D-96A4-E0D7-BAAA94C3B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5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6395-EC31-262D-4216-D7795841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6F1DE-E947-2EA5-6F63-3EECC4DEF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929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790A8-E4C2-4703-7503-B9BB432F3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5C2C6-FF8A-FB9E-9856-A6C50E97F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929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DE5B4-89E7-BCF1-F05B-572710EE7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5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EC6D-404E-7EB8-A3F3-4E710BCB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6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30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0761-0EAF-C6CA-F1E0-F5D780F9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EA050-7B65-AED0-2876-ACE907B3F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51A72-D26D-7A59-11A0-ADB729A8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12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CDC7-EB35-9220-0173-21E0C0CA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9620FB-4A56-699B-3828-B0E05C321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B32BC-486B-5AFF-3F45-98F333CFF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87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AFA0C8-16DE-0E2E-5A6B-0ECCB86C6621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DABB6466-67BB-517D-C51D-C1A21B32B2B9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876F67-35A5-445D-2E7D-DE4C2375D79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2049" t="81498" r="74918" b="2735"/>
          <a:stretch/>
        </p:blipFill>
        <p:spPr>
          <a:xfrm>
            <a:off x="304666" y="5428306"/>
            <a:ext cx="2808157" cy="107929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32748-6225-F9B6-902A-4CB2F899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17B8C-C223-4B0F-AA38-6B567F2D4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15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2297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2297D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2297D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2297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2297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2297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cap.org.uk/advice-and-support/health-coronavirus/health-guid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xecutive.nhs.wales/functions/quality-safety-and-improvement/improvement-cymru/our-work/learning-disability/health-profile/health-profile-for-adult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reled.info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ecutive.nhs.wales/functions/quality-safety-and-improvement/improvement-cymru/our-work/learning-disability/health-profile/health-profile-for-adults/" TargetMode="External"/><Relationship Id="rId2" Type="http://schemas.openxmlformats.org/officeDocument/2006/relationships/hyperlink" Target="https://www.mencap.org.uk/advice-and-support/health-coronavirus/health-guides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jhN-EyMJWg4?feature=oembed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youtu.be/jhN-EyMJWg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N0IWEstRFUY?feature=oembed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youtu.be/N0IWEstRFU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116C-A217-2B3C-9309-0D74DC57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Facilitator notes*</a:t>
            </a:r>
          </a:p>
        </p:txBody>
      </p:sp>
      <p:pic>
        <p:nvPicPr>
          <p:cNvPr id="4" name="Picture 3" descr="Helper information">
            <a:extLst>
              <a:ext uri="{FF2B5EF4-FFF2-40B4-BE49-F238E27FC236}">
                <a16:creationId xmlns:a16="http://schemas.microsoft.com/office/drawing/2014/main" id="{7E71A293-0017-A507-17ED-FA43E9A6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3" t="4783" r="2746" b="2015"/>
          <a:stretch>
            <a:fillRect/>
          </a:stretch>
        </p:blipFill>
        <p:spPr>
          <a:xfrm>
            <a:off x="208299" y="147544"/>
            <a:ext cx="1259802" cy="1260000"/>
          </a:xfrm>
          <a:prstGeom prst="roundRect">
            <a:avLst>
              <a:gd name="adj" fmla="val 4930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6C8F-B104-298A-6B7F-0A57C871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4771"/>
          </a:xfrm>
        </p:spPr>
        <p:txBody>
          <a:bodyPr>
            <a:normAutofit fontScale="92500" lnSpcReduction="10000"/>
          </a:bodyPr>
          <a:lstStyle/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Use this slide set in group sessions or one-to-one.</a:t>
            </a:r>
          </a:p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When preparing to run a session please check the slides and activities in advance and download/prepare any additional materials that might be needed.</a:t>
            </a:r>
          </a:p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Reach out to your local learning disability team in advance of the session to get local Hospital Passports/Health Profiles or download and print them (Slide 6).</a:t>
            </a:r>
          </a:p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Hospital Passport is the term used in England, Scotland and Northern Ireland.</a:t>
            </a:r>
          </a:p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In Wales, a similar document is called a Health Profile.</a:t>
            </a:r>
          </a:p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Encourage individuals to create and review their Hospital Passport or Health Profile regularly, especially after changes in medication or any new diagnosis.</a:t>
            </a:r>
          </a:p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Talk about occasions where individuals might want to share their Hospital Passport or Health Profile with professionals.</a:t>
            </a:r>
          </a:p>
        </p:txBody>
      </p:sp>
      <p:pic>
        <p:nvPicPr>
          <p:cNvPr id="5" name="Picture 4" descr="Activities">
            <a:extLst>
              <a:ext uri="{FF2B5EF4-FFF2-40B4-BE49-F238E27FC236}">
                <a16:creationId xmlns:a16="http://schemas.microsoft.com/office/drawing/2014/main" id="{1F402DAD-A316-241A-23DB-E9604A63B2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97" t="2006" r="2097" b="2203"/>
          <a:stretch>
            <a:fillRect/>
          </a:stretch>
        </p:blipFill>
        <p:spPr>
          <a:xfrm>
            <a:off x="9278970" y="137605"/>
            <a:ext cx="1260200" cy="1260000"/>
          </a:xfrm>
          <a:prstGeom prst="roundRect">
            <a:avLst>
              <a:gd name="adj" fmla="val 3969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pic>
        <p:nvPicPr>
          <p:cNvPr id="8" name="Picture 7" descr="May require printer">
            <a:extLst>
              <a:ext uri="{FF2B5EF4-FFF2-40B4-BE49-F238E27FC236}">
                <a16:creationId xmlns:a16="http://schemas.microsoft.com/office/drawing/2014/main" id="{5A9875D1-05F5-CCB7-E167-22E2661921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55" t="3509" r="3223" b="2006"/>
          <a:stretch>
            <a:fillRect/>
          </a:stretch>
        </p:blipFill>
        <p:spPr>
          <a:xfrm>
            <a:off x="10723941" y="137605"/>
            <a:ext cx="1259760" cy="1260000"/>
          </a:xfrm>
          <a:prstGeom prst="roundRect">
            <a:avLst>
              <a:gd name="adj" fmla="val 4569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89C86B-7231-7396-D87B-5F4589A2044D}"/>
              </a:ext>
            </a:extLst>
          </p:cNvPr>
          <p:cNvSpPr txBox="1"/>
          <p:nvPr/>
        </p:nvSpPr>
        <p:spPr>
          <a:xfrm>
            <a:off x="9132000" y="6498000"/>
            <a:ext cx="3060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522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*not part of the presentation</a:t>
            </a:r>
            <a:endParaRPr lang="en-GB" dirty="0">
              <a:solidFill>
                <a:srgbClr val="522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8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D361-A981-D0A4-80C2-BABD6EC6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Resource links </a:t>
            </a:r>
          </a:p>
        </p:txBody>
      </p:sp>
      <p:pic>
        <p:nvPicPr>
          <p:cNvPr id="4" name="Picture 3" descr="Information">
            <a:extLst>
              <a:ext uri="{FF2B5EF4-FFF2-40B4-BE49-F238E27FC236}">
                <a16:creationId xmlns:a16="http://schemas.microsoft.com/office/drawing/2014/main" id="{C55A09F5-69FD-656C-3980-5AF2E3D119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5" t="1850" r="2070" b="2216"/>
          <a:stretch>
            <a:fillRect/>
          </a:stretch>
        </p:blipFill>
        <p:spPr>
          <a:xfrm>
            <a:off x="1301764" y="2078228"/>
            <a:ext cx="3959999" cy="3960000"/>
          </a:xfrm>
          <a:prstGeom prst="roundRect">
            <a:avLst>
              <a:gd name="adj" fmla="val 4156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49FE9-15F6-D3A9-0C71-B4A429601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6887" y="1757324"/>
            <a:ext cx="5181600" cy="460180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719138" indent="-544513">
              <a:lnSpc>
                <a:spcPct val="110000"/>
              </a:lnSpc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GB" sz="4000" dirty="0">
                <a:solidFill>
                  <a:srgbClr val="52297D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the Mencap guide on hospital passports</a:t>
            </a:r>
            <a:r>
              <a:rPr lang="en-GB" sz="4000" dirty="0">
                <a:solidFill>
                  <a:srgbClr val="52297D"/>
                </a:solidFill>
                <a:ea typeface="+mn-lt"/>
                <a:cs typeface="+mn-lt"/>
              </a:rPr>
              <a:t> </a:t>
            </a:r>
            <a:r>
              <a:rPr lang="en-GB" sz="3200" dirty="0">
                <a:ea typeface="+mn-lt"/>
                <a:cs typeface="+mn-lt"/>
              </a:rPr>
              <a:t>(England, Scotland and Northern Ireland) </a:t>
            </a:r>
            <a:endParaRPr lang="en-US" sz="3500" dirty="0">
              <a:ea typeface="+mn-lt"/>
              <a:cs typeface="+mn-lt"/>
            </a:endParaRPr>
          </a:p>
          <a:p>
            <a:pPr marL="719138" indent="-544513">
              <a:lnSpc>
                <a:spcPct val="110000"/>
              </a:lnSpc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GB" sz="4000" dirty="0">
                <a:solidFill>
                  <a:srgbClr val="52297D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the NHS Wales guide on health profiles</a:t>
            </a:r>
            <a:r>
              <a:rPr lang="en-GB" sz="4000" dirty="0">
                <a:solidFill>
                  <a:srgbClr val="52297D"/>
                </a:solidFill>
                <a:ea typeface="+mn-lt"/>
                <a:cs typeface="+mn-lt"/>
              </a:rPr>
              <a:t> </a:t>
            </a:r>
            <a:r>
              <a:rPr lang="en-GB" sz="3200" dirty="0">
                <a:ea typeface="+mn-lt"/>
                <a:cs typeface="+mn-lt"/>
              </a:rPr>
              <a:t>(Wales)</a:t>
            </a:r>
            <a:endParaRPr lang="en-GB" sz="4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46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00" y="1251846"/>
            <a:ext cx="9360000" cy="43543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9600" dirty="0"/>
              <a:t>Hospital Passports </a:t>
            </a:r>
            <a:br>
              <a:rPr lang="en-GB" sz="9600" dirty="0"/>
            </a:br>
            <a:r>
              <a:rPr lang="en-GB" sz="9600" dirty="0"/>
              <a:t>&amp; </a:t>
            </a:r>
            <a:br>
              <a:rPr lang="en-GB" sz="9600" dirty="0"/>
            </a:br>
            <a:r>
              <a:rPr lang="en-GB" sz="9600" dirty="0"/>
              <a:t>Health Profiles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101B5-A7A1-81A8-7F4A-E10565AB0ADA}"/>
              </a:ext>
            </a:extLst>
          </p:cNvPr>
          <p:cNvSpPr txBox="1"/>
          <p:nvPr/>
        </p:nvSpPr>
        <p:spPr>
          <a:xfrm>
            <a:off x="9436232" y="5674936"/>
            <a:ext cx="228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522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careled.info</a:t>
            </a:r>
            <a:r>
              <a:rPr lang="en-GB" sz="3200" dirty="0">
                <a:solidFill>
                  <a:srgbClr val="522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A7CF-1829-6F9B-1E38-35B45590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hospital passport or a health profile</a:t>
            </a:r>
            <a:endParaRPr lang="en-US" b="1" dirty="0"/>
          </a:p>
        </p:txBody>
      </p:sp>
      <p:pic>
        <p:nvPicPr>
          <p:cNvPr id="5" name="Picture 4" descr="Health passport">
            <a:extLst>
              <a:ext uri="{FF2B5EF4-FFF2-40B4-BE49-F238E27FC236}">
                <a16:creationId xmlns:a16="http://schemas.microsoft.com/office/drawing/2014/main" id="{FA1F5158-6BAF-CF8C-E80D-D5B54085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6" t="2032" r="2063" b="2310"/>
          <a:stretch/>
        </p:blipFill>
        <p:spPr>
          <a:xfrm>
            <a:off x="1306906" y="2070989"/>
            <a:ext cx="3958385" cy="3960000"/>
          </a:xfrm>
          <a:prstGeom prst="roundRect">
            <a:avLst>
              <a:gd name="adj" fmla="val 5004"/>
            </a:avLst>
          </a:prstGeom>
          <a:effectLst>
            <a:outerShdw blurRad="635000" sx="105000" sy="105000" algn="t" rotWithShape="0">
              <a:srgbClr val="52297D">
                <a:alpha val="40000"/>
              </a:srgbClr>
            </a:outerShdw>
          </a:effec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DAE5465-A2F8-59CC-3F10-80A960EFB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2627" y="2070989"/>
            <a:ext cx="5472000" cy="4098992"/>
          </a:xfrm>
        </p:spPr>
        <p:txBody>
          <a:bodyPr/>
          <a:lstStyle/>
          <a:p>
            <a:pPr marL="360363" indent="-360363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dirty="0"/>
              <a:t>Has information about you.</a:t>
            </a:r>
          </a:p>
          <a:p>
            <a:pPr marL="360363" indent="-360363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dirty="0"/>
              <a:t>About your health.</a:t>
            </a:r>
          </a:p>
          <a:p>
            <a:pPr marL="360363" indent="-360363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dirty="0"/>
              <a:t>Your learning disability.</a:t>
            </a:r>
          </a:p>
          <a:p>
            <a:pPr marL="360363" indent="-360363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dirty="0"/>
              <a:t>How you communicate.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A4B14-1808-438C-ED0E-DB6ED938EE03}"/>
              </a:ext>
            </a:extLst>
          </p:cNvPr>
          <p:cNvSpPr txBox="1"/>
          <p:nvPr/>
        </p:nvSpPr>
        <p:spPr>
          <a:xfrm>
            <a:off x="7883943" y="6523929"/>
            <a:ext cx="36951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All ‘easy on the i’ images copyright © LYPFT</a:t>
            </a:r>
            <a:endParaRPr lang="en-GB" sz="1400" dirty="0"/>
          </a:p>
        </p:txBody>
      </p:sp>
      <p:pic>
        <p:nvPicPr>
          <p:cNvPr id="4" name="Picture 4" descr="Easy on the i logo">
            <a:extLst>
              <a:ext uri="{FF2B5EF4-FFF2-40B4-BE49-F238E27FC236}">
                <a16:creationId xmlns:a16="http://schemas.microsoft.com/office/drawing/2014/main" id="{CECFA4DA-4954-9233-9494-29DF9B84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080" y="6471343"/>
            <a:ext cx="574675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2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3647-E912-CDC4-75A1-B9DFC586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hospital passport or a health profile</a:t>
            </a:r>
            <a:endParaRPr lang="en-US" b="1" dirty="0"/>
          </a:p>
        </p:txBody>
      </p:sp>
      <p:pic>
        <p:nvPicPr>
          <p:cNvPr id="6" name="Picture 5" descr="Health passport">
            <a:extLst>
              <a:ext uri="{FF2B5EF4-FFF2-40B4-BE49-F238E27FC236}">
                <a16:creationId xmlns:a16="http://schemas.microsoft.com/office/drawing/2014/main" id="{5B7EBFA2-C3CF-7948-CA1B-DC8C597E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2" t="1772" r="2011" b="2106"/>
          <a:stretch/>
        </p:blipFill>
        <p:spPr>
          <a:xfrm>
            <a:off x="1303533" y="2070042"/>
            <a:ext cx="3958561" cy="3960000"/>
          </a:xfrm>
          <a:prstGeom prst="roundRect">
            <a:avLst>
              <a:gd name="adj" fmla="val 4802"/>
            </a:avLst>
          </a:prstGeom>
          <a:effectLst>
            <a:outerShdw blurRad="635000" sx="105000" sy="105000" algn="t" rotWithShape="0">
              <a:srgbClr val="52297D">
                <a:alpha val="40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141A4-8300-9244-06F0-DF209A75B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4878" y="2061163"/>
            <a:ext cx="5472000" cy="4286371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1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dirty="0"/>
              <a:t>It helps you get care:</a:t>
            </a:r>
          </a:p>
          <a:p>
            <a:pPr marL="719138" lvl="1" indent="-363538">
              <a:lnSpc>
                <a:spcPct val="110000"/>
              </a:lnSpc>
              <a:spcBef>
                <a:spcPts val="2000"/>
              </a:spcBef>
              <a:spcAft>
                <a:spcPts val="20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At hospital</a:t>
            </a:r>
          </a:p>
          <a:p>
            <a:pPr marL="719138" lvl="1" indent="-363538">
              <a:lnSpc>
                <a:spcPct val="110000"/>
              </a:lnSpc>
              <a:spcBef>
                <a:spcPts val="2000"/>
              </a:spcBef>
              <a:spcAft>
                <a:spcPts val="20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At the doctors</a:t>
            </a:r>
          </a:p>
          <a:p>
            <a:pPr marL="355600" indent="-355600">
              <a:lnSpc>
                <a:spcPct val="11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dirty="0"/>
              <a:t>Or if you see health and social care staff.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28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D566-C30A-1BAF-5C48-3A770061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Activity </a:t>
            </a:r>
          </a:p>
        </p:txBody>
      </p:sp>
      <p:pic>
        <p:nvPicPr>
          <p:cNvPr id="4" name="Picture 3" descr="Checking the information">
            <a:extLst>
              <a:ext uri="{FF2B5EF4-FFF2-40B4-BE49-F238E27FC236}">
                <a16:creationId xmlns:a16="http://schemas.microsoft.com/office/drawing/2014/main" id="{70A16349-2FC2-E6CB-5F6E-138D18F8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3" t="1772" r="1762" b="1727"/>
          <a:stretch/>
        </p:blipFill>
        <p:spPr>
          <a:xfrm>
            <a:off x="1305149" y="2070989"/>
            <a:ext cx="3960142" cy="3960000"/>
          </a:xfrm>
          <a:prstGeom prst="roundRect">
            <a:avLst>
              <a:gd name="adj" fmla="val 4814"/>
            </a:avLst>
          </a:prstGeom>
          <a:effectLst>
            <a:outerShdw blurRad="635000" sx="105000" sy="105000" algn="t" rotWithShape="0">
              <a:srgbClr val="52297D">
                <a:alpha val="40000"/>
              </a:srgbClr>
            </a:outerShdw>
          </a:effectLst>
        </p:spPr>
      </p:pic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5F9DDAD5-C6BD-7EA1-5FA8-2F19916C96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2627" y="1381539"/>
            <a:ext cx="5472000" cy="4798381"/>
          </a:xfrm>
        </p:spPr>
        <p:txBody>
          <a:bodyPr>
            <a:noAutofit/>
          </a:bodyPr>
          <a:lstStyle/>
          <a:p>
            <a:pPr marL="360363" indent="-360363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sz="2600" dirty="0"/>
              <a:t>Do you have a hospital passport or a health profile?</a:t>
            </a:r>
          </a:p>
          <a:p>
            <a:pPr marL="0" indent="-100012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000" dirty="0"/>
              <a:t>Yes </a:t>
            </a:r>
            <a:r>
              <a:rPr lang="en-GB" sz="3600" dirty="0">
                <a:sym typeface="Wingdings 2" panose="05020102010507070707" pitchFamily="18" charset="2"/>
              </a:rPr>
              <a:t></a:t>
            </a:r>
            <a:endParaRPr lang="en-GB" sz="3600" dirty="0"/>
          </a:p>
          <a:p>
            <a:pPr marL="360363" indent="-360363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sz="2600" dirty="0"/>
              <a:t>Look at your passport or profile.</a:t>
            </a:r>
          </a:p>
          <a:p>
            <a:pPr marL="360363" indent="-360363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sz="2600" dirty="0"/>
              <a:t>Check the information is all correct.</a:t>
            </a:r>
          </a:p>
          <a:p>
            <a:pPr marL="360363" indent="-360363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sz="2600" dirty="0"/>
              <a:t>Ask for help if you need support to do this.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6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199EF20-8168-5ABE-E00C-2A6C852D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59579" y="2634344"/>
            <a:ext cx="360000" cy="360000"/>
          </a:xfrm>
          <a:prstGeom prst="downArrow">
            <a:avLst/>
          </a:prstGeom>
          <a:solidFill>
            <a:srgbClr val="52297D"/>
          </a:solidFill>
          <a:ln>
            <a:solidFill>
              <a:srgbClr val="522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5AE707F-2EAA-DE59-2805-76EC9CB1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93442" y="2634344"/>
            <a:ext cx="360000" cy="360000"/>
          </a:xfrm>
          <a:prstGeom prst="downArrow">
            <a:avLst/>
          </a:prstGeom>
          <a:solidFill>
            <a:srgbClr val="52297D"/>
          </a:solidFill>
          <a:ln>
            <a:solidFill>
              <a:srgbClr val="522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20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509A2B34-AD1F-98D4-837A-45839DFFD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2627" y="1381539"/>
            <a:ext cx="5472000" cy="4798381"/>
          </a:xfrm>
        </p:spPr>
        <p:txBody>
          <a:bodyPr>
            <a:noAutofit/>
          </a:bodyPr>
          <a:lstStyle/>
          <a:p>
            <a:pPr marL="360363" indent="-360363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sz="2600" dirty="0"/>
              <a:t>Do you have a hospital passport or a health profile?</a:t>
            </a:r>
          </a:p>
          <a:p>
            <a:pPr marL="0" indent="-100012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000" dirty="0"/>
              <a:t>No</a:t>
            </a:r>
            <a:r>
              <a:rPr lang="en-GB" sz="1200" dirty="0"/>
              <a:t> </a:t>
            </a:r>
            <a:r>
              <a:rPr lang="en-GB" sz="3600" b="1" dirty="0">
                <a:sym typeface="Wingdings 2" panose="05020102010507070707" pitchFamily="18" charset="2"/>
              </a:rPr>
              <a:t></a:t>
            </a:r>
            <a:endParaRPr lang="en-GB" sz="3600" b="1" dirty="0"/>
          </a:p>
          <a:p>
            <a:pPr marL="360363" indent="-360363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sz="2600" dirty="0">
                <a:solidFill>
                  <a:srgbClr val="52297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England, Scotland and Northern Ireland</a:t>
            </a:r>
            <a:r>
              <a:rPr lang="en-GB" sz="2600" dirty="0">
                <a:solidFill>
                  <a:srgbClr val="52297D"/>
                </a:solidFill>
              </a:rPr>
              <a:t> </a:t>
            </a:r>
            <a:r>
              <a:rPr lang="en-GB" sz="2600" dirty="0"/>
              <a:t>or </a:t>
            </a:r>
            <a:r>
              <a:rPr lang="en-GB" sz="2600" dirty="0">
                <a:solidFill>
                  <a:srgbClr val="5229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Wales</a:t>
            </a:r>
            <a:r>
              <a:rPr lang="en-GB" sz="2600" dirty="0"/>
              <a:t> or ask your local Learning Disability Team for one.</a:t>
            </a:r>
          </a:p>
          <a:p>
            <a:pPr marL="360363" indent="-360363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sz="2600" dirty="0"/>
              <a:t>Complete or ask someone to help fill it in with you. 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80334-23FB-FA5B-0387-A7B4A7DE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Activity </a:t>
            </a:r>
          </a:p>
        </p:txBody>
      </p:sp>
      <p:pic>
        <p:nvPicPr>
          <p:cNvPr id="4" name="Picture 3" descr="Ask">
            <a:extLst>
              <a:ext uri="{FF2B5EF4-FFF2-40B4-BE49-F238E27FC236}">
                <a16:creationId xmlns:a16="http://schemas.microsoft.com/office/drawing/2014/main" id="{D201DBC9-3DC5-F336-89EA-FCDB72B50F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66" t="1998" r="2152" b="2537"/>
          <a:stretch/>
        </p:blipFill>
        <p:spPr>
          <a:xfrm>
            <a:off x="1302127" y="2064634"/>
            <a:ext cx="3960626" cy="3960000"/>
          </a:xfrm>
          <a:prstGeom prst="roundRect">
            <a:avLst>
              <a:gd name="adj" fmla="val 4849"/>
            </a:avLst>
          </a:prstGeom>
          <a:effectLst>
            <a:outerShdw blurRad="635000" sx="105000" sy="105000" algn="t" rotWithShape="0">
              <a:srgbClr val="52297D">
                <a:alpha val="40000"/>
              </a:srgbClr>
            </a:outerShdw>
          </a:effec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33D7EDE5-0CCD-38D7-8326-20D98BE00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59579" y="2634344"/>
            <a:ext cx="360000" cy="360000"/>
          </a:xfrm>
          <a:prstGeom prst="downArrow">
            <a:avLst/>
          </a:prstGeom>
          <a:solidFill>
            <a:srgbClr val="52297D"/>
          </a:solidFill>
          <a:ln>
            <a:solidFill>
              <a:srgbClr val="522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7806A56-9611-4BA7-02C9-A57A43D6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93442" y="2634344"/>
            <a:ext cx="360000" cy="360000"/>
          </a:xfrm>
          <a:prstGeom prst="downArrow">
            <a:avLst/>
          </a:prstGeom>
          <a:solidFill>
            <a:srgbClr val="52297D"/>
          </a:solidFill>
          <a:ln>
            <a:solidFill>
              <a:srgbClr val="522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64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9598-6063-788E-A543-EC8FA671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000" cy="1325563"/>
          </a:xfrm>
        </p:spPr>
        <p:txBody>
          <a:bodyPr/>
          <a:lstStyle/>
          <a:p>
            <a:r>
              <a:rPr lang="en-GB" b="1" dirty="0"/>
              <a:t>Your hospital passport or health profile</a:t>
            </a:r>
            <a:endParaRPr lang="en-US" b="1" dirty="0"/>
          </a:p>
        </p:txBody>
      </p:sp>
      <p:pic>
        <p:nvPicPr>
          <p:cNvPr id="4" name="Picture 3" descr="Information about me">
            <a:extLst>
              <a:ext uri="{FF2B5EF4-FFF2-40B4-BE49-F238E27FC236}">
                <a16:creationId xmlns:a16="http://schemas.microsoft.com/office/drawing/2014/main" id="{3C99E9B0-C58A-3CB5-765B-BDA6302832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3" t="2000" r="1858" b="1647"/>
          <a:stretch/>
        </p:blipFill>
        <p:spPr>
          <a:xfrm>
            <a:off x="1301764" y="2078228"/>
            <a:ext cx="3960989" cy="3960000"/>
          </a:xfrm>
          <a:prstGeom prst="roundRect">
            <a:avLst>
              <a:gd name="adj" fmla="val 4447"/>
            </a:avLst>
          </a:prstGeom>
          <a:effectLst>
            <a:outerShdw blurRad="635000" sx="105000" sy="105000" algn="t" rotWithShape="0">
              <a:srgbClr val="52297D">
                <a:alpha val="40000"/>
              </a:srgbClr>
            </a:outerShdw>
          </a:effectLst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60DE3471-B01E-DBC9-0409-386FEFFE8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2627" y="1690688"/>
            <a:ext cx="5904000" cy="4958590"/>
          </a:xfrm>
        </p:spPr>
        <p:txBody>
          <a:bodyPr>
            <a:noAutofit/>
          </a:bodyPr>
          <a:lstStyle/>
          <a:p>
            <a:pPr marL="360363" indent="-3603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600" dirty="0"/>
              <a:t>Write clearly.</a:t>
            </a:r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600" dirty="0"/>
              <a:t>Make sure information is correct.</a:t>
            </a:r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600" dirty="0"/>
              <a:t>Check the information is correct every six months or if there is a change to your health or medication.</a:t>
            </a:r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600" dirty="0"/>
              <a:t>Take to all your health appointments.</a:t>
            </a:r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600" dirty="0"/>
              <a:t>Let health and social care staff look at your passport or profile. </a:t>
            </a:r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GB" sz="26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20700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09CD-4303-B1EB-EF4D-4C2436201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3614" y="365125"/>
            <a:ext cx="10980737" cy="1325563"/>
          </a:xfrm>
        </p:spPr>
        <p:txBody>
          <a:bodyPr/>
          <a:lstStyle/>
          <a:p>
            <a:r>
              <a:rPr lang="en-GB" b="1" dirty="0"/>
              <a:t>Video about hospital passports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D4FE2-56E9-530C-60D4-407FAC440E33}"/>
              </a:ext>
            </a:extLst>
          </p:cNvPr>
          <p:cNvSpPr txBox="1"/>
          <p:nvPr/>
        </p:nvSpPr>
        <p:spPr>
          <a:xfrm>
            <a:off x="294196" y="1825625"/>
            <a:ext cx="17325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52297D"/>
                </a:solidFill>
              </a:rPr>
              <a:t>Click on the picture to watch the video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F0B5AB8D-EE65-2201-E3C5-1A8B682B5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112084" flipV="1">
            <a:off x="1344724" y="2967834"/>
            <a:ext cx="900000" cy="900000"/>
          </a:xfrm>
          <a:prstGeom prst="arc">
            <a:avLst>
              <a:gd name="adj1" fmla="val 15218336"/>
              <a:gd name="adj2" fmla="val 21369013"/>
            </a:avLst>
          </a:prstGeom>
          <a:ln w="63500">
            <a:solidFill>
              <a:srgbClr val="52297D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nline Media 3" title="Hospital passports: Victoria's story">
            <a:hlinkClick r:id="" action="ppaction://media"/>
            <a:extLst>
              <a:ext uri="{FF2B5EF4-FFF2-40B4-BE49-F238E27FC236}">
                <a16:creationId xmlns:a16="http://schemas.microsoft.com/office/drawing/2014/main" id="{B6E35B97-B43F-F53F-433A-4DD833555AE5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19" y="1825625"/>
            <a:ext cx="7700963" cy="4351338"/>
          </a:xfr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57700F-4739-5660-7B91-D045EA476107}"/>
              </a:ext>
            </a:extLst>
          </p:cNvPr>
          <p:cNvSpPr txBox="1"/>
          <p:nvPr/>
        </p:nvSpPr>
        <p:spPr>
          <a:xfrm>
            <a:off x="1498862" y="6488668"/>
            <a:ext cx="10693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5229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 the Mencap - Hospital Passports: Victoria's story on YouTube</a:t>
            </a:r>
            <a:endParaRPr lang="en-GB" sz="2000" dirty="0">
              <a:solidFill>
                <a:srgbClr val="52297D"/>
              </a:solidFill>
            </a:endParaRPr>
          </a:p>
        </p:txBody>
      </p:sp>
      <p:pic>
        <p:nvPicPr>
          <p:cNvPr id="10" name="Picture 9" descr="England">
            <a:extLst>
              <a:ext uri="{FF2B5EF4-FFF2-40B4-BE49-F238E27FC236}">
                <a16:creationId xmlns:a16="http://schemas.microsoft.com/office/drawing/2014/main" id="{94144464-84E3-6CD0-DF78-5834B77D97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99" t="1981" r="2120" b="1981"/>
          <a:stretch>
            <a:fillRect/>
          </a:stretch>
        </p:blipFill>
        <p:spPr>
          <a:xfrm>
            <a:off x="10715966" y="296092"/>
            <a:ext cx="1260000" cy="1259450"/>
          </a:xfrm>
          <a:prstGeom prst="roundRect">
            <a:avLst>
              <a:gd name="adj" fmla="val 5221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pic>
        <p:nvPicPr>
          <p:cNvPr id="9" name="Picture 8" descr="Northern Ireland">
            <a:extLst>
              <a:ext uri="{FF2B5EF4-FFF2-40B4-BE49-F238E27FC236}">
                <a16:creationId xmlns:a16="http://schemas.microsoft.com/office/drawing/2014/main" id="{900F3E53-3EE4-2E73-85F7-64811EB2B1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25" t="3369" r="2599" b="2223"/>
          <a:stretch>
            <a:fillRect/>
          </a:stretch>
        </p:blipFill>
        <p:spPr>
          <a:xfrm>
            <a:off x="10715966" y="1825625"/>
            <a:ext cx="1260000" cy="1260000"/>
          </a:xfrm>
          <a:prstGeom prst="roundRect">
            <a:avLst>
              <a:gd name="adj" fmla="val 5155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pic>
        <p:nvPicPr>
          <p:cNvPr id="6" name="Picture 5" descr="Scotland">
            <a:extLst>
              <a:ext uri="{FF2B5EF4-FFF2-40B4-BE49-F238E27FC236}">
                <a16:creationId xmlns:a16="http://schemas.microsoft.com/office/drawing/2014/main" id="{DF0F2D83-6F57-3F55-8543-AAFDF995AD6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00" t="1827" r="1718" b="2090"/>
          <a:stretch>
            <a:fillRect/>
          </a:stretch>
        </p:blipFill>
        <p:spPr>
          <a:xfrm>
            <a:off x="10715966" y="3371294"/>
            <a:ext cx="1260000" cy="1260000"/>
          </a:xfrm>
          <a:prstGeom prst="roundRect">
            <a:avLst>
              <a:gd name="adj" fmla="val 5430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21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C6EB-7E90-BC5E-708A-271C4D21AB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637" y="365125"/>
            <a:ext cx="10964862" cy="1325563"/>
          </a:xfrm>
        </p:spPr>
        <p:txBody>
          <a:bodyPr/>
          <a:lstStyle/>
          <a:p>
            <a:r>
              <a:rPr lang="en-GB" b="1" dirty="0"/>
              <a:t>Video about health profiles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FBCFC-0E29-0D1D-46D7-8D374C01D56C}"/>
              </a:ext>
            </a:extLst>
          </p:cNvPr>
          <p:cNvSpPr txBox="1"/>
          <p:nvPr/>
        </p:nvSpPr>
        <p:spPr>
          <a:xfrm>
            <a:off x="294196" y="1825625"/>
            <a:ext cx="17325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52297D"/>
                </a:solidFill>
              </a:rPr>
              <a:t>Click on the picture to watch the video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C655D54-AC65-7402-A303-95310A4CB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112084" flipV="1">
            <a:off x="1344724" y="2967834"/>
            <a:ext cx="900000" cy="900000"/>
          </a:xfrm>
          <a:prstGeom prst="arc">
            <a:avLst>
              <a:gd name="adj1" fmla="val 15218336"/>
              <a:gd name="adj2" fmla="val 21369013"/>
            </a:avLst>
          </a:prstGeom>
          <a:ln w="63500">
            <a:solidFill>
              <a:srgbClr val="52297D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nline Media 3" title="The Health Profile for Adults - Improvement Cymru">
            <a:hlinkClick r:id="" action="ppaction://media"/>
            <a:extLst>
              <a:ext uri="{FF2B5EF4-FFF2-40B4-BE49-F238E27FC236}">
                <a16:creationId xmlns:a16="http://schemas.microsoft.com/office/drawing/2014/main" id="{CAB13CEE-A50B-5F37-E271-A467364312BF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19" y="1825625"/>
            <a:ext cx="7700963" cy="4351338"/>
          </a:xfr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B8763-8B6F-0201-26F4-0D166E546EB4}"/>
              </a:ext>
            </a:extLst>
          </p:cNvPr>
          <p:cNvSpPr txBox="1"/>
          <p:nvPr/>
        </p:nvSpPr>
        <p:spPr>
          <a:xfrm>
            <a:off x="2245519" y="6488668"/>
            <a:ext cx="99464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5229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 the Improvement Cymru - The Health Profile for Adults on YouTube</a:t>
            </a:r>
            <a:r>
              <a:rPr lang="en-GB" sz="2000" dirty="0">
                <a:solidFill>
                  <a:srgbClr val="52297D"/>
                </a:solidFill>
              </a:rPr>
              <a:t> </a:t>
            </a:r>
          </a:p>
        </p:txBody>
      </p:sp>
      <p:pic>
        <p:nvPicPr>
          <p:cNvPr id="6" name="Picture 5" descr="Wales">
            <a:extLst>
              <a:ext uri="{FF2B5EF4-FFF2-40B4-BE49-F238E27FC236}">
                <a16:creationId xmlns:a16="http://schemas.microsoft.com/office/drawing/2014/main" id="{9B45A41B-BAC7-E5F4-99F5-01F1441AE6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27" t="2254" r="2119" b="1994"/>
          <a:stretch>
            <a:fillRect/>
          </a:stretch>
        </p:blipFill>
        <p:spPr>
          <a:xfrm>
            <a:off x="10715936" y="296092"/>
            <a:ext cx="1260030" cy="1260000"/>
          </a:xfrm>
          <a:prstGeom prst="roundRect">
            <a:avLst>
              <a:gd name="adj" fmla="val 5208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45843"/>
      </p:ext>
    </p:extLst>
  </p:cSld>
  <p:clrMapOvr>
    <a:masterClrMapping/>
  </p:clrMapOvr>
</p:sld>
</file>

<file path=ppt/theme/theme1.xml><?xml version="1.0" encoding="utf-8"?>
<a:theme xmlns:a="http://schemas.openxmlformats.org/drawingml/2006/main" name="UCAN-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AN-Template" id="{0D54B828-54AF-478A-860B-B0FF514C71C1}" vid="{1CE0934B-F88C-4C2B-8AED-E215DC263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DE041C59443499E32AAA7FF2B00F8" ma:contentTypeVersion="13" ma:contentTypeDescription="Create a new document." ma:contentTypeScope="" ma:versionID="e2218201168645752af8d30c09c7f67d">
  <xsd:schema xmlns:xsd="http://www.w3.org/2001/XMLSchema" xmlns:xs="http://www.w3.org/2001/XMLSchema" xmlns:p="http://schemas.microsoft.com/office/2006/metadata/properties" xmlns:ns2="6dc38440-5255-4283-98d4-9b1c3be58c21" xmlns:ns3="45920882-ba53-49f6-a276-0cdda0ccc160" targetNamespace="http://schemas.microsoft.com/office/2006/metadata/properties" ma:root="true" ma:fieldsID="e2d427eb24068b5b30f651c8e163be79" ns2:_="" ns3:_="">
    <xsd:import namespace="6dc38440-5255-4283-98d4-9b1c3be58c21"/>
    <xsd:import namespace="45920882-ba53-49f6-a276-0cdda0ccc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38440-5255-4283-98d4-9b1c3be58c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d5989-7fff-46ea-aeef-f8575643eb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20882-ba53-49f6-a276-0cdda0ccc1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ee172cb-da3a-4919-863e-e5b58450327b}" ma:internalName="TaxCatchAll" ma:showField="CatchAllData" ma:web="45920882-ba53-49f6-a276-0cdda0ccc1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c38440-5255-4283-98d4-9b1c3be58c21">
      <Terms xmlns="http://schemas.microsoft.com/office/infopath/2007/PartnerControls"/>
    </lcf76f155ced4ddcb4097134ff3c332f>
    <TaxCatchAll xmlns="45920882-ba53-49f6-a276-0cdda0ccc160" xsi:nil="true"/>
  </documentManagement>
</p:properties>
</file>

<file path=customXml/itemProps1.xml><?xml version="1.0" encoding="utf-8"?>
<ds:datastoreItem xmlns:ds="http://schemas.openxmlformats.org/officeDocument/2006/customXml" ds:itemID="{63243124-BC0A-433D-9E40-E5F3B97EFE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38440-5255-4283-98d4-9b1c3be58c21"/>
    <ds:schemaRef ds:uri="45920882-ba53-49f6-a276-0cdda0ccc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00E51E-9931-4D9B-A7B8-EDBE87466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656B5-7F8C-4E6B-8117-2E89C4F4DBAA}">
  <ds:schemaRefs>
    <ds:schemaRef ds:uri="http://purl.org/dc/terms/"/>
    <ds:schemaRef ds:uri="http://schemas.microsoft.com/office/2006/documentManagement/types"/>
    <ds:schemaRef ds:uri="45920882-ba53-49f6-a276-0cdda0ccc160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dc38440-5255-4283-98d4-9b1c3be58c2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UCAN-Template</Template>
  <TotalTime>3146</TotalTime>
  <Words>446</Words>
  <Application>Microsoft Office PowerPoint</Application>
  <PresentationFormat>Widescreen</PresentationFormat>
  <Paragraphs>49</Paragraphs>
  <Slides>10</Slides>
  <Notes>1</Notes>
  <HiddenSlides>1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Wingdings</vt:lpstr>
      <vt:lpstr>Wingdings 2</vt:lpstr>
      <vt:lpstr>UCAN-Template</vt:lpstr>
      <vt:lpstr>Facilitator notes*</vt:lpstr>
      <vt:lpstr>Hospital Passports  &amp;  Health Profiles</vt:lpstr>
      <vt:lpstr>A hospital passport or a health profile</vt:lpstr>
      <vt:lpstr>A hospital passport or a health profile</vt:lpstr>
      <vt:lpstr>Activity </vt:lpstr>
      <vt:lpstr>Activity </vt:lpstr>
      <vt:lpstr>Your hospital passport or health profile</vt:lpstr>
      <vt:lpstr>Video about hospital passports</vt:lpstr>
      <vt:lpstr>Video about health profiles </vt:lpstr>
      <vt:lpstr>Resource links </vt:lpstr>
    </vt:vector>
  </TitlesOfParts>
  <Company>UCAN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a hospital passport or health profile - careLeD</dc:title>
  <dc:creator/>
  <cp:lastModifiedBy>Delyth Wyndham</cp:lastModifiedBy>
  <cp:revision>160</cp:revision>
  <dcterms:created xsi:type="dcterms:W3CDTF">2025-05-08T12:14:30Z</dcterms:created>
  <dcterms:modified xsi:type="dcterms:W3CDTF">2025-06-27T19:40:44Z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0x010100256DE041C59443499E32AAA7FF2B00F8</vt:lpwstr>
  </property>
  <property fmtid="{D5CDD505-2E9C-101B-9397-08002B2CF9AE}" pid="3" name="MediaServiceImageTags">
    <vt:lpwstr/>
  </property>
</Properties>
</file>