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notesMasterIdLst>
    <p:notesMasterId r:id="rId14"/>
  </p:notesMasterIdLst>
  <p:sldIdLst>
    <p:sldId id="272" r:id="rId5"/>
    <p:sldId id="256" r:id="rId6"/>
    <p:sldId id="265" r:id="rId7"/>
    <p:sldId id="268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297D"/>
    <a:srgbClr val="692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F4E99-4EB1-499A-AE2A-199BA762B5E8}" v="4" dt="2025-06-30T19:49:04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yth Wyndham" userId="4f56d532-02a3-4755-a8aa-2c97e286dde9" providerId="ADAL" clId="{09730A52-3277-4FCB-BA1B-B9121EB30260}"/>
    <pc:docChg chg="undo redo custSel addSld modSld sldOrd">
      <pc:chgData name="Delyth Wyndham" userId="4f56d532-02a3-4755-a8aa-2c97e286dde9" providerId="ADAL" clId="{09730A52-3277-4FCB-BA1B-B9121EB30260}" dt="2025-06-05T01:34:21.117" v="939" actId="33553"/>
      <pc:docMkLst>
        <pc:docMk/>
      </pc:docMkLst>
      <pc:sldChg chg="modSp add mod">
        <pc:chgData name="Delyth Wyndham" userId="4f56d532-02a3-4755-a8aa-2c97e286dde9" providerId="ADAL" clId="{09730A52-3277-4FCB-BA1B-B9121EB30260}" dt="2025-06-05T00:54:46.279" v="182" actId="255"/>
        <pc:sldMkLst>
          <pc:docMk/>
          <pc:sldMk cId="109857222" sldId="256"/>
        </pc:sldMkLst>
        <pc:spChg chg="mod">
          <ac:chgData name="Delyth Wyndham" userId="4f56d532-02a3-4755-a8aa-2c97e286dde9" providerId="ADAL" clId="{09730A52-3277-4FCB-BA1B-B9121EB30260}" dt="2025-06-05T00:54:46.279" v="182" actId="255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 mod">
        <pc:chgData name="Delyth Wyndham" userId="4f56d532-02a3-4755-a8aa-2c97e286dde9" providerId="ADAL" clId="{09730A52-3277-4FCB-BA1B-B9121EB30260}" dt="2025-06-05T01:31:17.754" v="917" actId="962"/>
        <pc:sldMkLst>
          <pc:docMk/>
          <pc:sldMk cId="1524527180" sldId="258"/>
        </pc:sldMkLst>
      </pc:sldChg>
      <pc:sldChg chg="modSp mod">
        <pc:chgData name="Delyth Wyndham" userId="4f56d532-02a3-4755-a8aa-2c97e286dde9" providerId="ADAL" clId="{09730A52-3277-4FCB-BA1B-B9121EB30260}" dt="2025-06-05T00:40:25.342" v="7" actId="115"/>
        <pc:sldMkLst>
          <pc:docMk/>
          <pc:sldMk cId="3657681871" sldId="260"/>
        </pc:sldMkLst>
      </pc:sldChg>
      <pc:sldChg chg="addSp delSp modSp mod">
        <pc:chgData name="Delyth Wyndham" userId="4f56d532-02a3-4755-a8aa-2c97e286dde9" providerId="ADAL" clId="{09730A52-3277-4FCB-BA1B-B9121EB30260}" dt="2025-06-05T01:33:18.403" v="932"/>
        <pc:sldMkLst>
          <pc:docMk/>
          <pc:sldMk cId="1808716327" sldId="264"/>
        </pc:sldMkLst>
      </pc:sldChg>
      <pc:sldChg chg="addSp delSp modSp mod">
        <pc:chgData name="Delyth Wyndham" userId="4f56d532-02a3-4755-a8aa-2c97e286dde9" providerId="ADAL" clId="{09730A52-3277-4FCB-BA1B-B9121EB30260}" dt="2025-06-05T01:32:46.210" v="928"/>
        <pc:sldMkLst>
          <pc:docMk/>
          <pc:sldMk cId="2642161204" sldId="265"/>
        </pc:sldMkLst>
        <pc:spChg chg="add mod ord">
          <ac:chgData name="Delyth Wyndham" userId="4f56d532-02a3-4755-a8aa-2c97e286dde9" providerId="ADAL" clId="{09730A52-3277-4FCB-BA1B-B9121EB30260}" dt="2025-06-05T01:32:41.628" v="927"/>
          <ac:spMkLst>
            <pc:docMk/>
            <pc:sldMk cId="2642161204" sldId="265"/>
            <ac:spMk id="6" creationId="{4B1B0358-40A6-B50F-681E-13FCF9C43A9C}"/>
          </ac:spMkLst>
        </pc:spChg>
      </pc:sldChg>
      <pc:sldChg chg="addSp delSp modSp mod">
        <pc:chgData name="Delyth Wyndham" userId="4f56d532-02a3-4755-a8aa-2c97e286dde9" providerId="ADAL" clId="{09730A52-3277-4FCB-BA1B-B9121EB30260}" dt="2025-06-05T01:33:42.011" v="934"/>
        <pc:sldMkLst>
          <pc:docMk/>
          <pc:sldMk cId="3406638549" sldId="266"/>
        </pc:sldMkLst>
      </pc:sldChg>
      <pc:sldChg chg="addSp delSp modSp mod">
        <pc:chgData name="Delyth Wyndham" userId="4f56d532-02a3-4755-a8aa-2c97e286dde9" providerId="ADAL" clId="{09730A52-3277-4FCB-BA1B-B9121EB30260}" dt="2025-06-05T01:34:03.872" v="938"/>
        <pc:sldMkLst>
          <pc:docMk/>
          <pc:sldMk cId="4253034420" sldId="267"/>
        </pc:sldMkLst>
      </pc:sldChg>
      <pc:sldChg chg="addSp delSp modSp add mod">
        <pc:chgData name="Delyth Wyndham" userId="4f56d532-02a3-4755-a8aa-2c97e286dde9" providerId="ADAL" clId="{09730A52-3277-4FCB-BA1B-B9121EB30260}" dt="2025-06-05T01:34:21.117" v="939" actId="33553"/>
        <pc:sldMkLst>
          <pc:docMk/>
          <pc:sldMk cId="2482859424" sldId="268"/>
        </pc:sldMkLst>
        <pc:spChg chg="mod">
          <ac:chgData name="Delyth Wyndham" userId="4f56d532-02a3-4755-a8aa-2c97e286dde9" providerId="ADAL" clId="{09730A52-3277-4FCB-BA1B-B9121EB30260}" dt="2025-06-05T00:57:31.171" v="211" actId="255"/>
          <ac:spMkLst>
            <pc:docMk/>
            <pc:sldMk cId="2482859424" sldId="268"/>
            <ac:spMk id="11" creationId="{7BA76F65-70E3-DDAE-6511-BFB9F7CFBC6B}"/>
          </ac:spMkLst>
        </pc:spChg>
      </pc:sldChg>
      <pc:sldChg chg="addSp delSp modSp add mod">
        <pc:chgData name="Delyth Wyndham" userId="4f56d532-02a3-4755-a8aa-2c97e286dde9" providerId="ADAL" clId="{09730A52-3277-4FCB-BA1B-B9121EB30260}" dt="2025-06-05T01:33:04.830" v="930"/>
        <pc:sldMkLst>
          <pc:docMk/>
          <pc:sldMk cId="574877827" sldId="269"/>
        </pc:sldMkLst>
      </pc:sldChg>
      <pc:sldChg chg="modSp add mod ord">
        <pc:chgData name="Delyth Wyndham" userId="4f56d532-02a3-4755-a8aa-2c97e286dde9" providerId="ADAL" clId="{09730A52-3277-4FCB-BA1B-B9121EB30260}" dt="2025-06-05T00:55:09.807" v="191" actId="20577"/>
        <pc:sldMkLst>
          <pc:docMk/>
          <pc:sldMk cId="4240142258" sldId="270"/>
        </pc:sldMkLst>
      </pc:sldChg>
      <pc:sldChg chg="addSp delSp modSp add mod">
        <pc:chgData name="Delyth Wyndham" userId="4f56d532-02a3-4755-a8aa-2c97e286dde9" providerId="ADAL" clId="{09730A52-3277-4FCB-BA1B-B9121EB30260}" dt="2025-06-05T01:33:53.661" v="936"/>
        <pc:sldMkLst>
          <pc:docMk/>
          <pc:sldMk cId="228448546" sldId="271"/>
        </pc:sldMkLst>
      </pc:sldChg>
    </pc:docChg>
  </pc:docChgLst>
  <pc:docChgLst>
    <pc:chgData name="Delyth Wyndham" userId="4f56d532-02a3-4755-a8aa-2c97e286dde9" providerId="ADAL" clId="{FFC40AFC-AD78-47E3-884C-F5085D0274A1}"/>
    <pc:docChg chg="undo redo custSel addSld delSld modSld sldOrd">
      <pc:chgData name="Delyth Wyndham" userId="4f56d532-02a3-4755-a8aa-2c97e286dde9" providerId="ADAL" clId="{FFC40AFC-AD78-47E3-884C-F5085D0274A1}" dt="2025-06-27T19:47:52.264" v="1494"/>
      <pc:docMkLst>
        <pc:docMk/>
      </pc:docMkLst>
      <pc:sldChg chg="addSp modSp mod chgLayout">
        <pc:chgData name="Delyth Wyndham" userId="4f56d532-02a3-4755-a8aa-2c97e286dde9" providerId="ADAL" clId="{FFC40AFC-AD78-47E3-884C-F5085D0274A1}" dt="2025-06-27T19:47:52.264" v="1494"/>
        <pc:sldMkLst>
          <pc:docMk/>
          <pc:sldMk cId="109857222" sldId="256"/>
        </pc:sldMkLst>
        <pc:spChg chg="mod ord">
          <ac:chgData name="Delyth Wyndham" userId="4f56d532-02a3-4755-a8aa-2c97e286dde9" providerId="ADAL" clId="{FFC40AFC-AD78-47E3-884C-F5085D0274A1}" dt="2025-06-09T10:37:13.574" v="1127" actId="113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Delyth Wyndham" userId="4f56d532-02a3-4755-a8aa-2c97e286dde9" providerId="ADAL" clId="{FFC40AFC-AD78-47E3-884C-F5085D0274A1}" dt="2025-06-09T01:45:54.208" v="946"/>
          <ac:spMkLst>
            <pc:docMk/>
            <pc:sldMk cId="109857222" sldId="256"/>
            <ac:spMk id="3" creationId="{9662BC1D-A3A6-34ED-BDB5-A62E0A819B47}"/>
          </ac:spMkLst>
        </pc:spChg>
        <pc:spChg chg="add mod ord">
          <ac:chgData name="Delyth Wyndham" userId="4f56d532-02a3-4755-a8aa-2c97e286dde9" providerId="ADAL" clId="{FFC40AFC-AD78-47E3-884C-F5085D0274A1}" dt="2025-06-09T01:41:40.227" v="945"/>
          <ac:spMkLst>
            <pc:docMk/>
            <pc:sldMk cId="109857222" sldId="256"/>
            <ac:spMk id="6" creationId="{0982614F-8C83-3C9D-12D4-62D39EB5D8D7}"/>
          </ac:spMkLst>
        </pc:spChg>
        <pc:spChg chg="add mod ord">
          <ac:chgData name="Delyth Wyndham" userId="4f56d532-02a3-4755-a8aa-2c97e286dde9" providerId="ADAL" clId="{FFC40AFC-AD78-47E3-884C-F5085D0274A1}" dt="2025-06-27T19:47:34.424" v="1492"/>
          <ac:spMkLst>
            <pc:docMk/>
            <pc:sldMk cId="109857222" sldId="256"/>
            <ac:spMk id="8" creationId="{071DD67E-D95D-A2A4-74B5-BEE1A18B3F9F}"/>
          </ac:spMkLst>
        </pc:spChg>
        <pc:picChg chg="add mod ord">
          <ac:chgData name="Delyth Wyndham" userId="4f56d532-02a3-4755-a8aa-2c97e286dde9" providerId="ADAL" clId="{FFC40AFC-AD78-47E3-884C-F5085D0274A1}" dt="2025-06-27T19:47:44.954" v="1493"/>
          <ac:picMkLst>
            <pc:docMk/>
            <pc:sldMk cId="109857222" sldId="256"/>
            <ac:picMk id="4" creationId="{389A12A5-FF47-3D0F-F241-4EB2CB813C85}"/>
          </ac:picMkLst>
        </pc:picChg>
        <pc:picChg chg="add mod ord">
          <ac:chgData name="Delyth Wyndham" userId="4f56d532-02a3-4755-a8aa-2c97e286dde9" providerId="ADAL" clId="{FFC40AFC-AD78-47E3-884C-F5085D0274A1}" dt="2025-06-27T19:47:52.264" v="1494"/>
          <ac:picMkLst>
            <pc:docMk/>
            <pc:sldMk cId="109857222" sldId="256"/>
            <ac:picMk id="5" creationId="{D37D4DE3-B61F-406B-D027-1B1520A55781}"/>
          </ac:picMkLst>
        </pc:picChg>
        <pc:picChg chg="add mod">
          <ac:chgData name="Delyth Wyndham" userId="4f56d532-02a3-4755-a8aa-2c97e286dde9" providerId="ADAL" clId="{FFC40AFC-AD78-47E3-884C-F5085D0274A1}" dt="2025-06-09T01:45:54.208" v="946"/>
          <ac:picMkLst>
            <pc:docMk/>
            <pc:sldMk cId="109857222" sldId="256"/>
            <ac:picMk id="7" creationId="{DDFED3E3-F61E-30F8-9E15-87CF7A92785C}"/>
          </ac:picMkLst>
        </pc:picChg>
      </pc:sldChg>
      <pc:sldChg chg="add del">
        <pc:chgData name="Delyth Wyndham" userId="4f56d532-02a3-4755-a8aa-2c97e286dde9" providerId="ADAL" clId="{FFC40AFC-AD78-47E3-884C-F5085D0274A1}" dt="2025-06-09T10:31:19.049" v="1049" actId="47"/>
        <pc:sldMkLst>
          <pc:docMk/>
          <pc:sldMk cId="1381627542" sldId="257"/>
        </pc:sldMkLst>
      </pc:sldChg>
      <pc:sldChg chg="modSp add del mod ord">
        <pc:chgData name="Delyth Wyndham" userId="4f56d532-02a3-4755-a8aa-2c97e286dde9" providerId="ADAL" clId="{FFC40AFC-AD78-47E3-884C-F5085D0274A1}" dt="2025-06-09T01:29:05.996" v="868" actId="47"/>
        <pc:sldMkLst>
          <pc:docMk/>
          <pc:sldMk cId="1524527180" sldId="258"/>
        </pc:sldMkLst>
      </pc:sldChg>
      <pc:sldChg chg="del">
        <pc:chgData name="Delyth Wyndham" userId="4f56d532-02a3-4755-a8aa-2c97e286dde9" providerId="ADAL" clId="{FFC40AFC-AD78-47E3-884C-F5085D0274A1}" dt="2025-06-09T00:35:35.984" v="123" actId="47"/>
        <pc:sldMkLst>
          <pc:docMk/>
          <pc:sldMk cId="3657681871" sldId="260"/>
        </pc:sldMkLst>
      </pc:sldChg>
      <pc:sldChg chg="del ord">
        <pc:chgData name="Delyth Wyndham" userId="4f56d532-02a3-4755-a8aa-2c97e286dde9" providerId="ADAL" clId="{FFC40AFC-AD78-47E3-884C-F5085D0274A1}" dt="2025-06-09T01:26:02.373" v="834" actId="47"/>
        <pc:sldMkLst>
          <pc:docMk/>
          <pc:sldMk cId="1808716327" sldId="264"/>
        </pc:sldMkLst>
      </pc:sldChg>
      <pc:sldChg chg="addSp delSp modSp mod">
        <pc:chgData name="Delyth Wyndham" userId="4f56d532-02a3-4755-a8aa-2c97e286dde9" providerId="ADAL" clId="{FFC40AFC-AD78-47E3-884C-F5085D0274A1}" dt="2025-06-09T10:40:28.411" v="1132" actId="120"/>
        <pc:sldMkLst>
          <pc:docMk/>
          <pc:sldMk cId="2642161204" sldId="265"/>
        </pc:sldMkLst>
        <pc:spChg chg="mod ord">
          <ac:chgData name="Delyth Wyndham" userId="4f56d532-02a3-4755-a8aa-2c97e286dde9" providerId="ADAL" clId="{FFC40AFC-AD78-47E3-884C-F5085D0274A1}" dt="2025-06-09T10:40:28.411" v="1132" actId="120"/>
          <ac:spMkLst>
            <pc:docMk/>
            <pc:sldMk cId="2642161204" sldId="265"/>
            <ac:spMk id="6" creationId="{4B1B0358-40A6-B50F-681E-13FCF9C43A9C}"/>
          </ac:spMkLst>
        </pc:spChg>
        <pc:picChg chg="add del mod ord modCrop">
          <ac:chgData name="Delyth Wyndham" userId="4f56d532-02a3-4755-a8aa-2c97e286dde9" providerId="ADAL" clId="{FFC40AFC-AD78-47E3-884C-F5085D0274A1}" dt="2025-06-09T10:28:31.064" v="983" actId="478"/>
          <ac:picMkLst>
            <pc:docMk/>
            <pc:sldMk cId="2642161204" sldId="265"/>
            <ac:picMk id="5" creationId="{2F33B878-42C0-FB11-36AD-F8A503B60D33}"/>
          </ac:picMkLst>
        </pc:picChg>
        <pc:picChg chg="mod ord modCrop">
          <ac:chgData name="Delyth Wyndham" userId="4f56d532-02a3-4755-a8aa-2c97e286dde9" providerId="ADAL" clId="{FFC40AFC-AD78-47E3-884C-F5085D0274A1}" dt="2025-06-09T10:29:13.827" v="1002" actId="1038"/>
          <ac:picMkLst>
            <pc:docMk/>
            <pc:sldMk cId="2642161204" sldId="265"/>
            <ac:picMk id="7" creationId="{C0487F1A-6179-DC4F-D681-13EB009BA60B}"/>
          </ac:picMkLst>
        </pc:picChg>
      </pc:sldChg>
      <pc:sldChg chg="add del">
        <pc:chgData name="Delyth Wyndham" userId="4f56d532-02a3-4755-a8aa-2c97e286dde9" providerId="ADAL" clId="{FFC40AFC-AD78-47E3-884C-F5085D0274A1}" dt="2025-06-09T01:29:14.564" v="871" actId="47"/>
        <pc:sldMkLst>
          <pc:docMk/>
          <pc:sldMk cId="3406638549" sldId="266"/>
        </pc:sldMkLst>
      </pc:sldChg>
      <pc:sldChg chg="add del">
        <pc:chgData name="Delyth Wyndham" userId="4f56d532-02a3-4755-a8aa-2c97e286dde9" providerId="ADAL" clId="{FFC40AFC-AD78-47E3-884C-F5085D0274A1}" dt="2025-06-09T01:29:14.564" v="871" actId="47"/>
        <pc:sldMkLst>
          <pc:docMk/>
          <pc:sldMk cId="4253034420" sldId="267"/>
        </pc:sldMkLst>
      </pc:sldChg>
      <pc:sldChg chg="addSp delSp modSp mod ord">
        <pc:chgData name="Delyth Wyndham" userId="4f56d532-02a3-4755-a8aa-2c97e286dde9" providerId="ADAL" clId="{FFC40AFC-AD78-47E3-884C-F5085D0274A1}" dt="2025-06-09T10:41:48.542" v="1146"/>
        <pc:sldMkLst>
          <pc:docMk/>
          <pc:sldMk cId="2482859424" sldId="268"/>
        </pc:sldMkLst>
        <pc:spChg chg="add mod ord">
          <ac:chgData name="Delyth Wyndham" userId="4f56d532-02a3-4755-a8aa-2c97e286dde9" providerId="ADAL" clId="{FFC40AFC-AD78-47E3-884C-F5085D0274A1}" dt="2025-06-09T10:41:48.542" v="1146"/>
          <ac:spMkLst>
            <pc:docMk/>
            <pc:sldMk cId="2482859424" sldId="268"/>
            <ac:spMk id="9" creationId="{948BC90C-BF84-0199-EB0B-9E3DB3A8245A}"/>
          </ac:spMkLst>
        </pc:spChg>
        <pc:spChg chg="mod">
          <ac:chgData name="Delyth Wyndham" userId="4f56d532-02a3-4755-a8aa-2c97e286dde9" providerId="ADAL" clId="{FFC40AFC-AD78-47E3-884C-F5085D0274A1}" dt="2025-06-09T10:30:44.979" v="1013" actId="552"/>
          <ac:spMkLst>
            <pc:docMk/>
            <pc:sldMk cId="2482859424" sldId="268"/>
            <ac:spMk id="11" creationId="{7BA76F65-70E3-DDAE-6511-BFB9F7CFBC6B}"/>
          </ac:spMkLst>
        </pc:spChg>
        <pc:picChg chg="mod ord modCrop">
          <ac:chgData name="Delyth Wyndham" userId="4f56d532-02a3-4755-a8aa-2c97e286dde9" providerId="ADAL" clId="{FFC40AFC-AD78-47E3-884C-F5085D0274A1}" dt="2025-06-09T10:31:10.360" v="1047" actId="552"/>
          <ac:picMkLst>
            <pc:docMk/>
            <pc:sldMk cId="2482859424" sldId="268"/>
            <ac:picMk id="2" creationId="{AD6F6866-9A68-6019-6FF5-E8EF32775ED0}"/>
          </ac:picMkLst>
        </pc:picChg>
      </pc:sldChg>
      <pc:sldChg chg="add del">
        <pc:chgData name="Delyth Wyndham" userId="4f56d532-02a3-4755-a8aa-2c97e286dde9" providerId="ADAL" clId="{FFC40AFC-AD78-47E3-884C-F5085D0274A1}" dt="2025-06-09T01:29:07.969" v="869" actId="47"/>
        <pc:sldMkLst>
          <pc:docMk/>
          <pc:sldMk cId="574877827" sldId="269"/>
        </pc:sldMkLst>
      </pc:sldChg>
      <pc:sldChg chg="add del">
        <pc:chgData name="Delyth Wyndham" userId="4f56d532-02a3-4755-a8aa-2c97e286dde9" providerId="ADAL" clId="{FFC40AFC-AD78-47E3-884C-F5085D0274A1}" dt="2025-06-09T01:29:09.717" v="870" actId="47"/>
        <pc:sldMkLst>
          <pc:docMk/>
          <pc:sldMk cId="4240142258" sldId="270"/>
        </pc:sldMkLst>
      </pc:sldChg>
      <pc:sldChg chg="add del">
        <pc:chgData name="Delyth Wyndham" userId="4f56d532-02a3-4755-a8aa-2c97e286dde9" providerId="ADAL" clId="{FFC40AFC-AD78-47E3-884C-F5085D0274A1}" dt="2025-06-09T01:29:14.564" v="871" actId="47"/>
        <pc:sldMkLst>
          <pc:docMk/>
          <pc:sldMk cId="228448546" sldId="271"/>
        </pc:sldMkLst>
      </pc:sldChg>
      <pc:sldChg chg="addSp modSp add mod modShow">
        <pc:chgData name="Delyth Wyndham" userId="4f56d532-02a3-4755-a8aa-2c97e286dde9" providerId="ADAL" clId="{FFC40AFC-AD78-47E3-884C-F5085D0274A1}" dt="2025-06-20T12:20:31.182" v="1489" actId="20577"/>
        <pc:sldMkLst>
          <pc:docMk/>
          <pc:sldMk cId="3973382967" sldId="272"/>
        </pc:sldMkLst>
        <pc:spChg chg="mod">
          <ac:chgData name="Delyth Wyndham" userId="4f56d532-02a3-4755-a8aa-2c97e286dde9" providerId="ADAL" clId="{FFC40AFC-AD78-47E3-884C-F5085D0274A1}" dt="2025-06-19T21:17:32.814" v="1260" actId="6549"/>
          <ac:spMkLst>
            <pc:docMk/>
            <pc:sldMk cId="3973382967" sldId="272"/>
            <ac:spMk id="2" creationId="{C04D116C-A217-2B3C-9309-0D74DC576E91}"/>
          </ac:spMkLst>
        </pc:spChg>
        <pc:spChg chg="mod">
          <ac:chgData name="Delyth Wyndham" userId="4f56d532-02a3-4755-a8aa-2c97e286dde9" providerId="ADAL" clId="{FFC40AFC-AD78-47E3-884C-F5085D0274A1}" dt="2025-06-20T12:20:31.182" v="1489" actId="20577"/>
          <ac:spMkLst>
            <pc:docMk/>
            <pc:sldMk cId="3973382967" sldId="272"/>
            <ac:spMk id="3" creationId="{0CE16C8F-B104-298A-6B7F-0A57C8719E9B}"/>
          </ac:spMkLst>
        </pc:spChg>
        <pc:spChg chg="add mod">
          <ac:chgData name="Delyth Wyndham" userId="4f56d532-02a3-4755-a8aa-2c97e286dde9" providerId="ADAL" clId="{FFC40AFC-AD78-47E3-884C-F5085D0274A1}" dt="2025-06-19T21:17:40.636" v="1261"/>
          <ac:spMkLst>
            <pc:docMk/>
            <pc:sldMk cId="3973382967" sldId="272"/>
            <ac:spMk id="7" creationId="{E248EB9E-A941-EC4D-6415-66F5878BCC95}"/>
          </ac:spMkLst>
        </pc:spChg>
        <pc:picChg chg="add mod ord">
          <ac:chgData name="Delyth Wyndham" userId="4f56d532-02a3-4755-a8aa-2c97e286dde9" providerId="ADAL" clId="{FFC40AFC-AD78-47E3-884C-F5085D0274A1}" dt="2025-06-19T21:30:55.516" v="1486"/>
          <ac:picMkLst>
            <pc:docMk/>
            <pc:sldMk cId="3973382967" sldId="272"/>
            <ac:picMk id="4" creationId="{3ACB6549-B535-6BE0-7EE7-4ABB6FE1F4F9}"/>
          </ac:picMkLst>
        </pc:picChg>
        <pc:picChg chg="add mod ord">
          <ac:chgData name="Delyth Wyndham" userId="4f56d532-02a3-4755-a8aa-2c97e286dde9" providerId="ADAL" clId="{FFC40AFC-AD78-47E3-884C-F5085D0274A1}" dt="2025-06-19T21:30:50.770" v="1483"/>
          <ac:picMkLst>
            <pc:docMk/>
            <pc:sldMk cId="3973382967" sldId="272"/>
            <ac:picMk id="5" creationId="{81B6BE4A-D563-1F6B-0066-449C31DCEE6E}"/>
          </ac:picMkLst>
        </pc:picChg>
        <pc:picChg chg="add mod ord">
          <ac:chgData name="Delyth Wyndham" userId="4f56d532-02a3-4755-a8aa-2c97e286dde9" providerId="ADAL" clId="{FFC40AFC-AD78-47E3-884C-F5085D0274A1}" dt="2025-06-19T21:30:57.392" v="1487"/>
          <ac:picMkLst>
            <pc:docMk/>
            <pc:sldMk cId="3973382967" sldId="272"/>
            <ac:picMk id="6" creationId="{18866815-A82D-C5D0-DD70-1A1E82451E18}"/>
          </ac:picMkLst>
        </pc:picChg>
      </pc:sldChg>
      <pc:sldChg chg="addSp delSp modSp add mod ord">
        <pc:chgData name="Delyth Wyndham" userId="4f56d532-02a3-4755-a8aa-2c97e286dde9" providerId="ADAL" clId="{FFC40AFC-AD78-47E3-884C-F5085D0274A1}" dt="2025-06-19T21:01:59.045" v="1242" actId="27107"/>
        <pc:sldMkLst>
          <pc:docMk/>
          <pc:sldMk cId="3276737679" sldId="273"/>
        </pc:sldMkLst>
        <pc:spChg chg="add mod ord">
          <ac:chgData name="Delyth Wyndham" userId="4f56d532-02a3-4755-a8aa-2c97e286dde9" providerId="ADAL" clId="{FFC40AFC-AD78-47E3-884C-F5085D0274A1}" dt="2025-06-09T10:41:54.281" v="1148"/>
          <ac:spMkLst>
            <pc:docMk/>
            <pc:sldMk cId="3276737679" sldId="273"/>
            <ac:spMk id="7" creationId="{7175E443-6C47-E357-3E34-E817C671686E}"/>
          </ac:spMkLst>
        </pc:spChg>
        <pc:spChg chg="mod">
          <ac:chgData name="Delyth Wyndham" userId="4f56d532-02a3-4755-a8aa-2c97e286dde9" providerId="ADAL" clId="{FFC40AFC-AD78-47E3-884C-F5085D0274A1}" dt="2025-06-19T21:01:59.045" v="1242" actId="27107"/>
          <ac:spMkLst>
            <pc:docMk/>
            <pc:sldMk cId="3276737679" sldId="273"/>
            <ac:spMk id="11" creationId="{D7731A50-97D3-492D-CC14-24DCDDE2DBA0}"/>
          </ac:spMkLst>
        </pc:spChg>
        <pc:picChg chg="mod ord modCrop">
          <ac:chgData name="Delyth Wyndham" userId="4f56d532-02a3-4755-a8aa-2c97e286dde9" providerId="ADAL" clId="{FFC40AFC-AD78-47E3-884C-F5085D0274A1}" dt="2025-06-09T10:32:01.389" v="1056" actId="554"/>
          <ac:picMkLst>
            <pc:docMk/>
            <pc:sldMk cId="3276737679" sldId="273"/>
            <ac:picMk id="4" creationId="{92B1F5E1-63A9-B94C-2706-95FC43F2E8EF}"/>
          </ac:picMkLst>
        </pc:picChg>
      </pc:sldChg>
      <pc:sldChg chg="addSp delSp modSp add mod ord">
        <pc:chgData name="Delyth Wyndham" userId="4f56d532-02a3-4755-a8aa-2c97e286dde9" providerId="ADAL" clId="{FFC40AFC-AD78-47E3-884C-F5085D0274A1}" dt="2025-06-09T10:42:00.459" v="1150"/>
        <pc:sldMkLst>
          <pc:docMk/>
          <pc:sldMk cId="1098916714" sldId="274"/>
        </pc:sldMkLst>
        <pc:spChg chg="add mod ord">
          <ac:chgData name="Delyth Wyndham" userId="4f56d532-02a3-4755-a8aa-2c97e286dde9" providerId="ADAL" clId="{FFC40AFC-AD78-47E3-884C-F5085D0274A1}" dt="2025-06-09T10:42:00.459" v="1150"/>
          <ac:spMkLst>
            <pc:docMk/>
            <pc:sldMk cId="1098916714" sldId="274"/>
            <ac:spMk id="5" creationId="{11066BD0-9DE0-A560-9B24-C839145FDE15}"/>
          </ac:spMkLst>
        </pc:spChg>
        <pc:spChg chg="mod">
          <ac:chgData name="Delyth Wyndham" userId="4f56d532-02a3-4755-a8aa-2c97e286dde9" providerId="ADAL" clId="{FFC40AFC-AD78-47E3-884C-F5085D0274A1}" dt="2025-06-09T01:03:44.582" v="436" actId="113"/>
          <ac:spMkLst>
            <pc:docMk/>
            <pc:sldMk cId="1098916714" sldId="274"/>
            <ac:spMk id="11" creationId="{5BE62FC9-6FE7-203E-00CF-34101B5F628C}"/>
          </ac:spMkLst>
        </pc:spChg>
        <pc:picChg chg="mod ord modCrop">
          <ac:chgData name="Delyth Wyndham" userId="4f56d532-02a3-4755-a8aa-2c97e286dde9" providerId="ADAL" clId="{FFC40AFC-AD78-47E3-884C-F5085D0274A1}" dt="2025-06-09T10:32:45.609" v="1062" actId="554"/>
          <ac:picMkLst>
            <pc:docMk/>
            <pc:sldMk cId="1098916714" sldId="274"/>
            <ac:picMk id="2" creationId="{3832B25C-22BD-0590-98B3-5BCAEC83891F}"/>
          </ac:picMkLst>
        </pc:picChg>
      </pc:sldChg>
      <pc:sldChg chg="addSp delSp modSp add del mod ord">
        <pc:chgData name="Delyth Wyndham" userId="4f56d532-02a3-4755-a8aa-2c97e286dde9" providerId="ADAL" clId="{FFC40AFC-AD78-47E3-884C-F5085D0274A1}" dt="2025-06-09T10:42:04.345" v="1152"/>
        <pc:sldMkLst>
          <pc:docMk/>
          <pc:sldMk cId="2929021141" sldId="275"/>
        </pc:sldMkLst>
        <pc:spChg chg="add mod ord">
          <ac:chgData name="Delyth Wyndham" userId="4f56d532-02a3-4755-a8aa-2c97e286dde9" providerId="ADAL" clId="{FFC40AFC-AD78-47E3-884C-F5085D0274A1}" dt="2025-06-09T10:42:04.345" v="1152"/>
          <ac:spMkLst>
            <pc:docMk/>
            <pc:sldMk cId="2929021141" sldId="275"/>
            <ac:spMk id="5" creationId="{21EC89B8-B66E-13F1-2E28-9DEA848D631F}"/>
          </ac:spMkLst>
        </pc:spChg>
        <pc:spChg chg="mod">
          <ac:chgData name="Delyth Wyndham" userId="4f56d532-02a3-4755-a8aa-2c97e286dde9" providerId="ADAL" clId="{FFC40AFC-AD78-47E3-884C-F5085D0274A1}" dt="2025-06-09T01:35:13.022" v="911" actId="20577"/>
          <ac:spMkLst>
            <pc:docMk/>
            <pc:sldMk cId="2929021141" sldId="275"/>
            <ac:spMk id="11" creationId="{C592FBE8-E841-189F-90B3-FAC469A759DD}"/>
          </ac:spMkLst>
        </pc:spChg>
        <pc:picChg chg="mod ord modCrop">
          <ac:chgData name="Delyth Wyndham" userId="4f56d532-02a3-4755-a8aa-2c97e286dde9" providerId="ADAL" clId="{FFC40AFC-AD78-47E3-884C-F5085D0274A1}" dt="2025-06-09T10:33:12.489" v="1070" actId="554"/>
          <ac:picMkLst>
            <pc:docMk/>
            <pc:sldMk cId="2929021141" sldId="275"/>
            <ac:picMk id="4" creationId="{1A4B1DB7-A1A5-72AA-4E84-04EAA1ED63F2}"/>
          </ac:picMkLst>
        </pc:picChg>
      </pc:sldChg>
      <pc:sldChg chg="addSp delSp modSp add mod ord">
        <pc:chgData name="Delyth Wyndham" userId="4f56d532-02a3-4755-a8aa-2c97e286dde9" providerId="ADAL" clId="{FFC40AFC-AD78-47E3-884C-F5085D0274A1}" dt="2025-06-09T10:42:29.418" v="1157"/>
        <pc:sldMkLst>
          <pc:docMk/>
          <pc:sldMk cId="1264606527" sldId="276"/>
        </pc:sldMkLst>
        <pc:spChg chg="add mod ord">
          <ac:chgData name="Delyth Wyndham" userId="4f56d532-02a3-4755-a8aa-2c97e286dde9" providerId="ADAL" clId="{FFC40AFC-AD78-47E3-884C-F5085D0274A1}" dt="2025-06-09T10:42:07.258" v="1154"/>
          <ac:spMkLst>
            <pc:docMk/>
            <pc:sldMk cId="1264606527" sldId="276"/>
            <ac:spMk id="10" creationId="{8CA0FD31-13A8-98F8-9872-96480B7CB470}"/>
          </ac:spMkLst>
        </pc:spChg>
        <pc:spChg chg="add del mod ord">
          <ac:chgData name="Delyth Wyndham" userId="4f56d532-02a3-4755-a8aa-2c97e286dde9" providerId="ADAL" clId="{FFC40AFC-AD78-47E3-884C-F5085D0274A1}" dt="2025-06-09T10:42:29.418" v="1157"/>
          <ac:spMkLst>
            <pc:docMk/>
            <pc:sldMk cId="1264606527" sldId="276"/>
            <ac:spMk id="11" creationId="{268F0076-ADED-098E-A208-5E198F3FFEA4}"/>
          </ac:spMkLst>
        </pc:spChg>
        <pc:picChg chg="mod ord modCrop">
          <ac:chgData name="Delyth Wyndham" userId="4f56d532-02a3-4755-a8aa-2c97e286dde9" providerId="ADAL" clId="{FFC40AFC-AD78-47E3-884C-F5085D0274A1}" dt="2025-06-09T10:33:39.921" v="1078" actId="554"/>
          <ac:picMkLst>
            <pc:docMk/>
            <pc:sldMk cId="1264606527" sldId="276"/>
            <ac:picMk id="4" creationId="{E6DC58E5-F0E6-AB5D-EDBF-26CC7E5329E4}"/>
          </ac:picMkLst>
        </pc:picChg>
      </pc:sldChg>
      <pc:sldChg chg="addSp delSp modSp add del mod ord">
        <pc:chgData name="Delyth Wyndham" userId="4f56d532-02a3-4755-a8aa-2c97e286dde9" providerId="ADAL" clId="{FFC40AFC-AD78-47E3-884C-F5085D0274A1}" dt="2025-06-19T21:20:11.951" v="1304" actId="13926"/>
        <pc:sldMkLst>
          <pc:docMk/>
          <pc:sldMk cId="3814132845" sldId="277"/>
        </pc:sldMkLst>
        <pc:spChg chg="add mod ord">
          <ac:chgData name="Delyth Wyndham" userId="4f56d532-02a3-4755-a8aa-2c97e286dde9" providerId="ADAL" clId="{FFC40AFC-AD78-47E3-884C-F5085D0274A1}" dt="2025-06-09T10:42:09.969" v="1156"/>
          <ac:spMkLst>
            <pc:docMk/>
            <pc:sldMk cId="3814132845" sldId="277"/>
            <ac:spMk id="5" creationId="{6450B35C-7375-3CDD-4E2D-E8B1D616765D}"/>
          </ac:spMkLst>
        </pc:spChg>
        <pc:spChg chg="mod">
          <ac:chgData name="Delyth Wyndham" userId="4f56d532-02a3-4755-a8aa-2c97e286dde9" providerId="ADAL" clId="{FFC40AFC-AD78-47E3-884C-F5085D0274A1}" dt="2025-06-19T21:20:11.951" v="1304" actId="13926"/>
          <ac:spMkLst>
            <pc:docMk/>
            <pc:sldMk cId="3814132845" sldId="277"/>
            <ac:spMk id="11" creationId="{AB180DEC-9077-4860-BA43-24932CF4E57D}"/>
          </ac:spMkLst>
        </pc:spChg>
        <pc:picChg chg="mod ord modCrop">
          <ac:chgData name="Delyth Wyndham" userId="4f56d532-02a3-4755-a8aa-2c97e286dde9" providerId="ADAL" clId="{FFC40AFC-AD78-47E3-884C-F5085D0274A1}" dt="2025-06-09T10:35:39.550" v="1102" actId="554"/>
          <ac:picMkLst>
            <pc:docMk/>
            <pc:sldMk cId="3814132845" sldId="277"/>
            <ac:picMk id="4" creationId="{7CE28258-881F-8AB3-50C5-0AB56EF03C43}"/>
          </ac:picMkLst>
        </pc:picChg>
      </pc:sldChg>
      <pc:sldChg chg="add del">
        <pc:chgData name="Delyth Wyndham" userId="4f56d532-02a3-4755-a8aa-2c97e286dde9" providerId="ADAL" clId="{FFC40AFC-AD78-47E3-884C-F5085D0274A1}" dt="2025-06-19T21:17:56.799" v="1263" actId="2696"/>
        <pc:sldMkLst>
          <pc:docMk/>
          <pc:sldMk cId="3228403011" sldId="278"/>
        </pc:sldMkLst>
      </pc:sldChg>
    </pc:docChg>
  </pc:docChgLst>
  <pc:docChgLst>
    <pc:chgData name="Delyth Wyndham" userId="4f56d532-02a3-4755-a8aa-2c97e286dde9" providerId="ADAL" clId="{DA3F4E99-4EB1-499A-AE2A-199BA762B5E8}"/>
    <pc:docChg chg="modSld">
      <pc:chgData name="Delyth Wyndham" userId="4f56d532-02a3-4755-a8aa-2c97e286dde9" providerId="ADAL" clId="{DA3F4E99-4EB1-499A-AE2A-199BA762B5E8}" dt="2025-06-30T19:49:21.172" v="11" actId="207"/>
      <pc:docMkLst>
        <pc:docMk/>
      </pc:docMkLst>
      <pc:sldChg chg="modSp mod">
        <pc:chgData name="Delyth Wyndham" userId="4f56d532-02a3-4755-a8aa-2c97e286dde9" providerId="ADAL" clId="{DA3F4E99-4EB1-499A-AE2A-199BA762B5E8}" dt="2025-06-30T19:48:25.372" v="7" actId="6549"/>
        <pc:sldMkLst>
          <pc:docMk/>
          <pc:sldMk cId="3973382967" sldId="272"/>
        </pc:sldMkLst>
        <pc:spChg chg="mod">
          <ac:chgData name="Delyth Wyndham" userId="4f56d532-02a3-4755-a8aa-2c97e286dde9" providerId="ADAL" clId="{DA3F4E99-4EB1-499A-AE2A-199BA762B5E8}" dt="2025-06-30T19:48:25.372" v="7" actId="6549"/>
          <ac:spMkLst>
            <pc:docMk/>
            <pc:sldMk cId="3973382967" sldId="272"/>
            <ac:spMk id="3" creationId="{0CE16C8F-B104-298A-6B7F-0A57C8719E9B}"/>
          </ac:spMkLst>
        </pc:spChg>
      </pc:sldChg>
      <pc:sldChg chg="modSp mod">
        <pc:chgData name="Delyth Wyndham" userId="4f56d532-02a3-4755-a8aa-2c97e286dde9" providerId="ADAL" clId="{DA3F4E99-4EB1-499A-AE2A-199BA762B5E8}" dt="2025-06-30T19:49:21.172" v="11" actId="207"/>
        <pc:sldMkLst>
          <pc:docMk/>
          <pc:sldMk cId="3814132845" sldId="277"/>
        </pc:sldMkLst>
        <pc:spChg chg="mod">
          <ac:chgData name="Delyth Wyndham" userId="4f56d532-02a3-4755-a8aa-2c97e286dde9" providerId="ADAL" clId="{DA3F4E99-4EB1-499A-AE2A-199BA762B5E8}" dt="2025-06-30T19:49:21.172" v="11" actId="207"/>
          <ac:spMkLst>
            <pc:docMk/>
            <pc:sldMk cId="3814132845" sldId="277"/>
            <ac:spMk id="11" creationId="{AB180DEC-9077-4860-BA43-24932CF4E5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78308-7688-475E-8885-A3C4F5665E1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E5C7E-0A51-4866-9BD2-975AF89A5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3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6F988-7EF6-FA35-A778-658407C93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EC3D52-E71D-31FA-E4C7-C4CEEE0E1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427A86-BE23-B1BB-3762-80202F72F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F1087-A857-4341-CC20-B3EBB44BD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E5C7E-0A51-4866-9BD2-975AF89A58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0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1D777-8859-3F3C-A874-D9B6D6488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A5351C-B7EC-433C-14EB-70D494CE3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DFF3B1-6342-C003-0FFD-83BFA9E8B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9C37A-37A0-2802-1B08-A6CE0BF1DA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E5C7E-0A51-4866-9BD2-975AF89A58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4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90C5D-F115-63F8-1103-B604846A5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4241DC-B1C6-D383-0646-FCC99C550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A2B00-F010-AF06-F194-5B0A96145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67095-D412-DFFE-8D87-BE7EF8FA1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E5C7E-0A51-4866-9BD2-975AF89A58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6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D3EC6-D771-9CC9-40AA-43104E4C9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D68C8-B8AC-E883-E134-08C6CEB27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486B1F-04A4-2185-28E3-581386CC2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4CC23-C4A3-B355-DC1D-896111DF1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E5C7E-0A51-4866-9BD2-975AF89A58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7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B36BF-7661-6614-11FD-5EC6DAD56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819B7E-53FA-A30E-E41E-7A86D8D7B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1F52D9-562F-FFDF-56C5-759065904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044A2-3D84-C3A8-A3BB-AF7CF216A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E5C7E-0A51-4866-9BD2-975AF89A58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13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2A392-18C4-DF30-9858-E1480F3BE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1D254F-AA80-AFBA-8CCA-0BD8D7A17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9A8112-B6E2-B01E-071C-664AE4A26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64067-6A05-DCDB-01BA-82A9F7D30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E5C7E-0A51-4866-9BD2-975AF89A58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4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3F0D5-D041-A17D-AA13-08EA75D9B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FD4C1B-23FA-400B-D159-379941A53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7907FF-3ED0-851D-9B51-8F66A9CE7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25599-8812-303C-C019-1775291DD2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E5C7E-0A51-4866-9BD2-975AF89A58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4B609A-34EB-3245-6C37-11E3D5A6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9297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6D593B1-1500-90A0-2174-1B193D04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4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5319-45A5-7D80-09CB-05494BA1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8E41D-AA48-1679-E058-CA4845145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4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8DD4C-9ECD-6DDE-EC6D-F158930B2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F2B56-2725-4C52-6409-04F01A735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3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657E71-A383-D752-1C4A-9DEC4E727871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CAA70AE0-3DF2-77DB-2228-E45B66D6DA7E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3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Small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657E71-A383-D752-1C4A-9DEC4E727871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CAA70AE0-3DF2-77DB-2228-E45B66D6DA7E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65E13-CAF2-054F-907D-80D1D134FD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9" t="84290" r="91155" b="5070"/>
          <a:stretch/>
        </p:blipFill>
        <p:spPr>
          <a:xfrm>
            <a:off x="0" y="6129696"/>
            <a:ext cx="726006" cy="7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5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342784-975B-A989-66EA-F50BBC813EAA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7CD564A-B464-8AEA-42CD-FAEDC038BFA2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A19018-FBB5-80D0-BD9D-580E46E6DE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9" t="84290" r="91155" b="5070"/>
          <a:stretch/>
        </p:blipFill>
        <p:spPr>
          <a:xfrm>
            <a:off x="0" y="6129696"/>
            <a:ext cx="726006" cy="728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C81CD-5F4F-6B7D-B618-E75D8CFB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236C-1DC8-45E5-D60D-B0605BD9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54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5B5B3A-CD15-73C3-C1BC-26C81C98517B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D1420DB9-73D2-1F31-F900-5159F91B3482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C2995-B4B0-4A32-79F8-C805E614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9" t="84290" r="91155" b="5070"/>
          <a:stretch/>
        </p:blipFill>
        <p:spPr>
          <a:xfrm>
            <a:off x="0" y="6129696"/>
            <a:ext cx="726006" cy="728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2D3F6-1A67-B79D-7BB3-4423FA8C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C9C6-AA23-2E81-357D-1460D84AF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A24FD-1F8D-96A4-E0D7-BAAA94C3B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957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D3F6-1A67-B79D-7BB3-4423FA8C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A24FD-1F8D-96A4-E0D7-BAAA94C3B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79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81CD-5F4F-6B7D-B618-E75D8CFB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236C-1DC8-45E5-D60D-B0605BD9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13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2964-8CAD-7D4F-DD9A-8EB81108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A5432-E8A2-C120-74DA-A3A44D5E7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9297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78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D3F6-1A67-B79D-7BB3-4423FA8C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C9C6-AA23-2E81-357D-1460D84AF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A24FD-1F8D-96A4-E0D7-BAAA94C3B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2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6395-EC31-262D-4216-D7795841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6F1DE-E947-2EA5-6F63-3EECC4DEF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929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790A8-E4C2-4703-7503-B9BB432F3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5C2C6-FF8A-FB9E-9856-A6C50E97F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929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DE5B4-89E7-BCF1-F05B-572710EE7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3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EC6D-404E-7EB8-A3F3-4E710BCB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67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45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0761-0EAF-C6CA-F1E0-F5D780F9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EA050-7B65-AED0-2876-ACE907B3F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51A72-D26D-7A59-11A0-ADB729A8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53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CDC7-EB35-9220-0173-21E0C0CA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9620FB-4A56-699B-3828-B0E05C321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B32BC-486B-5AFF-3F45-98F333CFF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01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AFA0C8-16DE-0E2E-5A6B-0ECCB86C6621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DABB6466-67BB-517D-C51D-C1A21B32B2B9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876F67-35A5-445D-2E7D-DE4C2375D795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2049" t="81498" r="74918" b="2735"/>
          <a:stretch/>
        </p:blipFill>
        <p:spPr>
          <a:xfrm>
            <a:off x="304666" y="5428306"/>
            <a:ext cx="2808157" cy="107929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32748-6225-F9B6-902A-4CB2F899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17B8C-C223-4B0F-AA38-6B567F2D4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89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2297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2297D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2297D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2297D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2297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2297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learningdisabilityservice-leeds.nhs.uk/easy-on-the-i/image-ban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aautism.org/resource/create-a-social-story/" TargetMode="External"/><Relationship Id="rId5" Type="http://schemas.openxmlformats.org/officeDocument/2006/relationships/hyperlink" Target="https://www.keele.ac.uk/media/k-web/k-research/social-story-editable-example-careled.docx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careled.inf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keele.ac.uk/media/k-web/k-research/social-story-editable-example-careled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116C-A217-2B3C-9309-0D74DC57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Facilitator notes*</a:t>
            </a:r>
          </a:p>
        </p:txBody>
      </p:sp>
      <p:pic>
        <p:nvPicPr>
          <p:cNvPr id="5" name="Picture 4" descr="Helper information">
            <a:extLst>
              <a:ext uri="{FF2B5EF4-FFF2-40B4-BE49-F238E27FC236}">
                <a16:creationId xmlns:a16="http://schemas.microsoft.com/office/drawing/2014/main" id="{81B6BE4A-D563-1F6B-0066-449C31DCE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3" t="4783" r="2746" b="2015"/>
          <a:stretch>
            <a:fillRect/>
          </a:stretch>
        </p:blipFill>
        <p:spPr>
          <a:xfrm>
            <a:off x="208299" y="137605"/>
            <a:ext cx="1259802" cy="1260000"/>
          </a:xfrm>
          <a:prstGeom prst="roundRect">
            <a:avLst>
              <a:gd name="adj" fmla="val 4930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pic>
        <p:nvPicPr>
          <p:cNvPr id="4" name="Picture 3" descr="Activities">
            <a:extLst>
              <a:ext uri="{FF2B5EF4-FFF2-40B4-BE49-F238E27FC236}">
                <a16:creationId xmlns:a16="http://schemas.microsoft.com/office/drawing/2014/main" id="{3ACB6549-B535-6BE0-7EE7-4ABB6FE1F4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7" t="2006" r="2097" b="2203"/>
          <a:stretch>
            <a:fillRect/>
          </a:stretch>
        </p:blipFill>
        <p:spPr>
          <a:xfrm>
            <a:off x="9278970" y="137605"/>
            <a:ext cx="1260200" cy="1260000"/>
          </a:xfrm>
          <a:prstGeom prst="roundRect">
            <a:avLst>
              <a:gd name="adj" fmla="val 3969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pic>
        <p:nvPicPr>
          <p:cNvPr id="6" name="Picture 5" descr="May require printer">
            <a:extLst>
              <a:ext uri="{FF2B5EF4-FFF2-40B4-BE49-F238E27FC236}">
                <a16:creationId xmlns:a16="http://schemas.microsoft.com/office/drawing/2014/main" id="{18866815-A82D-C5D0-DD70-1A1E82451E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55" t="3509" r="3223" b="2006"/>
          <a:stretch>
            <a:fillRect/>
          </a:stretch>
        </p:blipFill>
        <p:spPr>
          <a:xfrm>
            <a:off x="10723941" y="137605"/>
            <a:ext cx="1259760" cy="1260000"/>
          </a:xfrm>
          <a:prstGeom prst="roundRect">
            <a:avLst>
              <a:gd name="adj" fmla="val 4569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6C8F-B104-298A-6B7F-0A57C871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4771"/>
          </a:xfrm>
        </p:spPr>
        <p:txBody>
          <a:bodyPr>
            <a:normAutofit fontScale="92500" lnSpcReduction="10000"/>
          </a:bodyPr>
          <a:lstStyle/>
          <a:p>
            <a:pPr marL="534988" indent="-44767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Use this slide set in group sessions or one-to-one.</a:t>
            </a:r>
          </a:p>
          <a:p>
            <a:pPr marL="534988" indent="-44767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When preparing to run a session please check the slides and activities in advance and download/prepare any additional materials that might be needed.</a:t>
            </a:r>
          </a:p>
          <a:p>
            <a:pPr marL="534988" indent="-44767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You may need materials for writing/typing (Slides 5, 7 &amp; 8) and creating pictures (Slide 6).</a:t>
            </a:r>
          </a:p>
          <a:p>
            <a:pPr marL="534988" indent="-44767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52297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the example social story.</a:t>
            </a:r>
            <a:r>
              <a:rPr lang="en-GB" sz="2400" dirty="0"/>
              <a:t> Download (and print) it in advance of the session (Slide 9).</a:t>
            </a:r>
            <a:endParaRPr lang="en-GB" sz="2400" dirty="0">
              <a:highlight>
                <a:srgbClr val="FFFF00"/>
              </a:highlight>
            </a:endParaRPr>
          </a:p>
          <a:p>
            <a:pPr marL="534988" indent="-44767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Encourage individuals to think about what they might want to include in their story.</a:t>
            </a:r>
          </a:p>
          <a:p>
            <a:pPr marL="534988" indent="-44767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52297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more information about writing a social story.</a:t>
            </a:r>
            <a:endParaRPr lang="en-GB" sz="2400" dirty="0">
              <a:solidFill>
                <a:srgbClr val="52297D"/>
              </a:solidFill>
            </a:endParaRPr>
          </a:p>
          <a:p>
            <a:pPr marL="534988" indent="-44767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52297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visit from easy on the i for more pictures. </a:t>
            </a:r>
            <a:endParaRPr lang="en-GB" sz="2400" dirty="0">
              <a:solidFill>
                <a:srgbClr val="52297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8EB9E-A941-EC4D-6415-66F5878BCC95}"/>
              </a:ext>
            </a:extLst>
          </p:cNvPr>
          <p:cNvSpPr txBox="1"/>
          <p:nvPr/>
        </p:nvSpPr>
        <p:spPr>
          <a:xfrm>
            <a:off x="9132000" y="6498000"/>
            <a:ext cx="3060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522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*not part of the presentation</a:t>
            </a:r>
            <a:endParaRPr lang="en-GB" dirty="0">
              <a:solidFill>
                <a:srgbClr val="522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8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>
              <a:spcBef>
                <a:spcPts val="6600"/>
              </a:spcBef>
            </a:pPr>
            <a:r>
              <a:rPr lang="en-GB" sz="6600" dirty="0"/>
              <a:t>Creating your social story:</a:t>
            </a:r>
            <a:endParaRPr lang="en-GB" sz="8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Urgent Care">
            <a:extLst>
              <a:ext uri="{FF2B5EF4-FFF2-40B4-BE49-F238E27FC236}">
                <a16:creationId xmlns:a16="http://schemas.microsoft.com/office/drawing/2014/main" id="{389A12A5-FF47-3D0F-F241-4EB2CB813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000" r="2276" b="2065"/>
          <a:stretch>
            <a:fillRect/>
          </a:stretch>
        </p:blipFill>
        <p:spPr>
          <a:xfrm>
            <a:off x="3521329" y="1843526"/>
            <a:ext cx="2160000" cy="2160000"/>
          </a:xfrm>
          <a:prstGeom prst="roundRect">
            <a:avLst>
              <a:gd name="adj" fmla="val 4851"/>
            </a:avLst>
          </a:prstGeom>
          <a:ln>
            <a:noFill/>
          </a:ln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pic>
        <p:nvPicPr>
          <p:cNvPr id="5" name="Content Placeholder 4" descr="Emergency Care">
            <a:extLst>
              <a:ext uri="{FF2B5EF4-FFF2-40B4-BE49-F238E27FC236}">
                <a16:creationId xmlns:a16="http://schemas.microsoft.com/office/drawing/2014/main" id="{D37D4DE3-B61F-406B-D027-1B1520A55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702" r="2439" b="2383"/>
          <a:stretch>
            <a:fillRect/>
          </a:stretch>
        </p:blipFill>
        <p:spPr>
          <a:xfrm>
            <a:off x="6510672" y="1843526"/>
            <a:ext cx="2160587" cy="2160000"/>
          </a:xfrm>
          <a:prstGeom prst="roundRect">
            <a:avLst>
              <a:gd name="adj" fmla="val 4819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0982614F-8C83-3C9D-12D4-62D39EB5D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9191"/>
            <a:ext cx="9144000" cy="114064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52297D"/>
                </a:solidFill>
              </a:rPr>
              <a:t>Feeling very unwell, or having an accident where I get hurt, at night, or at the weekend.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DD67E-D95D-A2A4-74B5-BEE1A18B3F9F}"/>
              </a:ext>
            </a:extLst>
          </p:cNvPr>
          <p:cNvSpPr txBox="1"/>
          <p:nvPr/>
        </p:nvSpPr>
        <p:spPr>
          <a:xfrm>
            <a:off x="9436232" y="5674936"/>
            <a:ext cx="228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522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careled.info</a:t>
            </a:r>
            <a:r>
              <a:rPr lang="en-GB" sz="3200" dirty="0">
                <a:solidFill>
                  <a:srgbClr val="522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2BC1D-A3A6-34ED-BDB5-A62E0A819B47}"/>
              </a:ext>
            </a:extLst>
          </p:cNvPr>
          <p:cNvSpPr txBox="1"/>
          <p:nvPr/>
        </p:nvSpPr>
        <p:spPr>
          <a:xfrm>
            <a:off x="7883943" y="6523929"/>
            <a:ext cx="36951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All ‘easy on the i’ images copyright © LYPFT</a:t>
            </a:r>
            <a:endParaRPr lang="en-GB" sz="1400" dirty="0"/>
          </a:p>
        </p:txBody>
      </p:sp>
      <p:pic>
        <p:nvPicPr>
          <p:cNvPr id="7" name="Picture 4" descr="Easy on the i logo">
            <a:extLst>
              <a:ext uri="{FF2B5EF4-FFF2-40B4-BE49-F238E27FC236}">
                <a16:creationId xmlns:a16="http://schemas.microsoft.com/office/drawing/2014/main" id="{DDFED3E3-F61E-30F8-9E15-87CF7A927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080" y="6471343"/>
            <a:ext cx="574675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34E91-9A99-D8E2-AE58-59D62561D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1B0358-40A6-B50F-681E-13FCF9C4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Creating your social story:</a:t>
            </a:r>
          </a:p>
        </p:txBody>
      </p:sp>
      <p:pic>
        <p:nvPicPr>
          <p:cNvPr id="5" name="Picture 4" descr="About me">
            <a:extLst>
              <a:ext uri="{FF2B5EF4-FFF2-40B4-BE49-F238E27FC236}">
                <a16:creationId xmlns:a16="http://schemas.microsoft.com/office/drawing/2014/main" id="{2F33B878-42C0-FB11-36AD-F8A503B60D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4" t="2023" r="1982" b="1717"/>
          <a:stretch>
            <a:fillRect/>
          </a:stretch>
        </p:blipFill>
        <p:spPr>
          <a:xfrm>
            <a:off x="1306906" y="2070989"/>
            <a:ext cx="3959423" cy="3960000"/>
          </a:xfrm>
          <a:prstGeom prst="roundRect">
            <a:avLst>
              <a:gd name="adj" fmla="val 4660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pic>
        <p:nvPicPr>
          <p:cNvPr id="7" name="Picture 6" descr="Do the tasks">
            <a:extLst>
              <a:ext uri="{FF2B5EF4-FFF2-40B4-BE49-F238E27FC236}">
                <a16:creationId xmlns:a16="http://schemas.microsoft.com/office/drawing/2014/main" id="{C0487F1A-6179-DC4F-D681-13EB009BA6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8" t="3477" r="1662" b="2029"/>
          <a:stretch>
            <a:fillRect/>
          </a:stretch>
        </p:blipFill>
        <p:spPr>
          <a:xfrm>
            <a:off x="5806069" y="2070989"/>
            <a:ext cx="5059326" cy="3960000"/>
          </a:xfrm>
          <a:prstGeom prst="roundRect">
            <a:avLst>
              <a:gd name="adj" fmla="val 4677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216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3349C-A1AD-2D41-FC05-74E4663F9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48BC90C-BF84-0199-EB0B-9E3DB3A8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Creating your social story:</a:t>
            </a:r>
          </a:p>
        </p:txBody>
      </p:sp>
      <p:pic>
        <p:nvPicPr>
          <p:cNvPr id="2" name="Picture 1" descr="Think">
            <a:extLst>
              <a:ext uri="{FF2B5EF4-FFF2-40B4-BE49-F238E27FC236}">
                <a16:creationId xmlns:a16="http://schemas.microsoft.com/office/drawing/2014/main" id="{AD6F6866-9A68-6019-6FF5-E8EF32775E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2" t="1922" r="2256" b="2444"/>
          <a:stretch>
            <a:fillRect/>
          </a:stretch>
        </p:blipFill>
        <p:spPr>
          <a:xfrm>
            <a:off x="1306906" y="2070989"/>
            <a:ext cx="3960000" cy="3960000"/>
          </a:xfrm>
          <a:prstGeom prst="roundRect">
            <a:avLst>
              <a:gd name="adj" fmla="val 4634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BA76F65-70E3-DDAE-6511-BFB9F7CFB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2627" y="2070989"/>
            <a:ext cx="5181600" cy="4351338"/>
          </a:xfrm>
        </p:spPr>
        <p:txBody>
          <a:bodyPr>
            <a:normAutofit/>
          </a:bodyPr>
          <a:lstStyle/>
          <a:p>
            <a:pPr marL="541338" indent="-45720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Think about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you would do if you were unwell or had an accident and got hurt at night or at the weekend.</a:t>
            </a:r>
          </a:p>
        </p:txBody>
      </p:sp>
    </p:spTree>
    <p:extLst>
      <p:ext uri="{BB962C8B-B14F-4D97-AF65-F5344CB8AC3E}">
        <p14:creationId xmlns:p14="http://schemas.microsoft.com/office/powerpoint/2010/main" val="248285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59D9A-60DC-8D63-ED93-65DF83500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175E443-6C47-E357-3E34-E817C671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Creating your social story:</a:t>
            </a:r>
          </a:p>
        </p:txBody>
      </p:sp>
      <p:pic>
        <p:nvPicPr>
          <p:cNvPr id="4" name="Picture 3" descr="Things to do">
            <a:extLst>
              <a:ext uri="{FF2B5EF4-FFF2-40B4-BE49-F238E27FC236}">
                <a16:creationId xmlns:a16="http://schemas.microsoft.com/office/drawing/2014/main" id="{92B1F5E1-63A9-B94C-2706-95FC43F2E8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3" t="2219" r="2219" b="2091"/>
          <a:stretch>
            <a:fillRect/>
          </a:stretch>
        </p:blipFill>
        <p:spPr>
          <a:xfrm>
            <a:off x="1306906" y="2070989"/>
            <a:ext cx="3960000" cy="3960000"/>
          </a:xfrm>
          <a:prstGeom prst="roundRect">
            <a:avLst>
              <a:gd name="adj" fmla="val 5077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7731A50-97D3-492D-CC14-24DCDDE2D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5425" y="1769396"/>
            <a:ext cx="5328000" cy="5088603"/>
          </a:xfrm>
        </p:spPr>
        <p:txBody>
          <a:bodyPr>
            <a:normAutofit fontScale="92500" lnSpcReduction="10000"/>
          </a:bodyPr>
          <a:lstStyle/>
          <a:p>
            <a:pPr marL="541338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Make a list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of the important things you would need to remember. </a:t>
            </a:r>
          </a:p>
          <a:p>
            <a:pPr marL="998538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just </a:t>
            </a:r>
            <a:r>
              <a:rPr lang="en-GB" sz="26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</a:t>
            </a: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GB" sz="26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do’s and don’ts</a:t>
            </a: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98538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things </a:t>
            </a: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think will make it easier for you to get help.</a:t>
            </a:r>
          </a:p>
          <a:p>
            <a:pPr marL="998538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things </a:t>
            </a: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will upset or scare you and what to do.</a:t>
            </a:r>
          </a:p>
        </p:txBody>
      </p:sp>
    </p:spTree>
    <p:extLst>
      <p:ext uri="{BB962C8B-B14F-4D97-AF65-F5344CB8AC3E}">
        <p14:creationId xmlns:p14="http://schemas.microsoft.com/office/powerpoint/2010/main" val="327673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8D3E8-F0DB-B140-ED5D-3A040635B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066BD0-9DE0-A560-9B24-C839145F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Creating your social story:</a:t>
            </a:r>
          </a:p>
        </p:txBody>
      </p:sp>
      <p:pic>
        <p:nvPicPr>
          <p:cNvPr id="2" name="Picture 1" descr="Pictures, symbols and photos">
            <a:extLst>
              <a:ext uri="{FF2B5EF4-FFF2-40B4-BE49-F238E27FC236}">
                <a16:creationId xmlns:a16="http://schemas.microsoft.com/office/drawing/2014/main" id="{3832B25C-22BD-0590-98B3-5BCAEC83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6" t="2200" r="1932" b="1739"/>
          <a:stretch>
            <a:fillRect/>
          </a:stretch>
        </p:blipFill>
        <p:spPr>
          <a:xfrm>
            <a:off x="1306906" y="2070989"/>
            <a:ext cx="3960000" cy="3960000"/>
          </a:xfrm>
          <a:prstGeom prst="roundRect">
            <a:avLst>
              <a:gd name="adj" fmla="val 5173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E62FC9-6FE7-203E-00CF-34101B5F6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5425" y="1769396"/>
            <a:ext cx="5328000" cy="5088603"/>
          </a:xfrm>
        </p:spPr>
        <p:txBody>
          <a:bodyPr>
            <a:normAutofit/>
          </a:bodyPr>
          <a:lstStyle/>
          <a:p>
            <a:pPr marL="541338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can,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find pictures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draw your own pictures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take your own photos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include in your story.</a:t>
            </a:r>
            <a:endParaRPr lang="en-GB" sz="2600" dirty="0">
              <a:solidFill>
                <a:srgbClr val="522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8538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pictures might include </a:t>
            </a:r>
            <a:r>
              <a:rPr lang="en-GB" sz="26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will ask for </a:t>
            </a:r>
            <a:r>
              <a:rPr lang="en-GB" sz="26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things in your </a:t>
            </a:r>
            <a:r>
              <a:rPr lang="en-GB" sz="26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6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might need to go, </a:t>
            </a:r>
            <a:r>
              <a:rPr lang="en-GB" sz="26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might </a:t>
            </a:r>
            <a:r>
              <a:rPr lang="en-GB" sz="26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91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FD7C1-ACB7-4FF2-C48D-DBF382A44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EC89B8-B66E-13F1-2E28-9DEA848D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Creating your social story:</a:t>
            </a:r>
          </a:p>
        </p:txBody>
      </p:sp>
      <p:pic>
        <p:nvPicPr>
          <p:cNvPr id="4" name="Picture 3" descr="What do I think">
            <a:extLst>
              <a:ext uri="{FF2B5EF4-FFF2-40B4-BE49-F238E27FC236}">
                <a16:creationId xmlns:a16="http://schemas.microsoft.com/office/drawing/2014/main" id="{1A4B1DB7-A1A5-72AA-4E84-04EAA1ED63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5" t="1753" r="1787" b="1861"/>
          <a:stretch>
            <a:fillRect/>
          </a:stretch>
        </p:blipFill>
        <p:spPr>
          <a:xfrm>
            <a:off x="1306906" y="2070989"/>
            <a:ext cx="3959619" cy="3960000"/>
          </a:xfrm>
          <a:prstGeom prst="roundRect">
            <a:avLst>
              <a:gd name="adj" fmla="val 4902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92FBE8-E841-189F-90B3-FAC469A75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5425" y="1769395"/>
            <a:ext cx="5544000" cy="5076000"/>
          </a:xfrm>
        </p:spPr>
        <p:txBody>
          <a:bodyPr>
            <a:normAutofit/>
          </a:bodyPr>
          <a:lstStyle/>
          <a:p>
            <a:pPr marL="541338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Decide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what order you would need to do things 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them down in your own words.</a:t>
            </a:r>
            <a:endParaRPr lang="en-GB" sz="2600" dirty="0">
              <a:solidFill>
                <a:srgbClr val="522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For example: </a:t>
            </a:r>
          </a:p>
          <a:p>
            <a:pPr marL="1341438" lvl="2" indent="-4476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3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call…</a:t>
            </a:r>
          </a:p>
          <a:p>
            <a:pPr marL="1341438" lvl="2" indent="-4476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3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get my…</a:t>
            </a:r>
          </a:p>
          <a:p>
            <a:pPr marL="1341438" lvl="2" indent="-4476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3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ask…</a:t>
            </a:r>
          </a:p>
          <a:p>
            <a:pPr marL="1341438" lvl="2" indent="-4476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3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tell them…</a:t>
            </a:r>
          </a:p>
          <a:p>
            <a:pPr marL="1341438" lvl="2" indent="-4476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3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like…</a:t>
            </a:r>
          </a:p>
          <a:p>
            <a:pPr marL="1341438" lvl="2" indent="-4476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3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can’t…</a:t>
            </a:r>
          </a:p>
          <a:p>
            <a:pPr marL="1341438" lvl="2" indent="-4476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3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need…</a:t>
            </a:r>
          </a:p>
        </p:txBody>
      </p:sp>
    </p:spTree>
    <p:extLst>
      <p:ext uri="{BB962C8B-B14F-4D97-AF65-F5344CB8AC3E}">
        <p14:creationId xmlns:p14="http://schemas.microsoft.com/office/powerpoint/2010/main" val="292902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6D42E-B79F-6DCB-16A8-E9969BB66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A0FD31-13A8-98F8-9872-96480B7CB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Creating your social story:</a:t>
            </a:r>
          </a:p>
        </p:txBody>
      </p:sp>
      <p:pic>
        <p:nvPicPr>
          <p:cNvPr id="4" name="Picture 3" descr="Write down">
            <a:extLst>
              <a:ext uri="{FF2B5EF4-FFF2-40B4-BE49-F238E27FC236}">
                <a16:creationId xmlns:a16="http://schemas.microsoft.com/office/drawing/2014/main" id="{E6DC58E5-F0E6-AB5D-EDBF-26CC7E5329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2" t="1739" r="1644" b="2030"/>
          <a:stretch>
            <a:fillRect/>
          </a:stretch>
        </p:blipFill>
        <p:spPr>
          <a:xfrm>
            <a:off x="1306906" y="2070989"/>
            <a:ext cx="3958816" cy="3960000"/>
          </a:xfrm>
          <a:prstGeom prst="roundRect">
            <a:avLst>
              <a:gd name="adj" fmla="val 4327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8F0076-ADED-098E-A208-5E198F3FF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2627" y="2070989"/>
            <a:ext cx="5181600" cy="2623674"/>
          </a:xfrm>
        </p:spPr>
        <p:txBody>
          <a:bodyPr>
            <a:normAutofit/>
          </a:bodyPr>
          <a:lstStyle/>
          <a:p>
            <a:pPr marL="541338" indent="-45720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story 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pictures. </a:t>
            </a:r>
          </a:p>
          <a:p>
            <a:pPr marL="541338" indent="-45720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someone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 help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if you need it.</a:t>
            </a:r>
          </a:p>
        </p:txBody>
      </p:sp>
    </p:spTree>
    <p:extLst>
      <p:ext uri="{BB962C8B-B14F-4D97-AF65-F5344CB8AC3E}">
        <p14:creationId xmlns:p14="http://schemas.microsoft.com/office/powerpoint/2010/main" val="126460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F46E8-262F-6E1E-9A09-615AB70A0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50B35C-7375-3CDD-4E2D-E8B1D616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Creating your social story:</a:t>
            </a:r>
          </a:p>
        </p:txBody>
      </p:sp>
      <p:pic>
        <p:nvPicPr>
          <p:cNvPr id="4" name="Picture 3" descr="Explain the book">
            <a:extLst>
              <a:ext uri="{FF2B5EF4-FFF2-40B4-BE49-F238E27FC236}">
                <a16:creationId xmlns:a16="http://schemas.microsoft.com/office/drawing/2014/main" id="{7CE28258-881F-8AB3-50C5-0AB56EF03C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10" t="2611" r="2721" b="1854"/>
          <a:stretch>
            <a:fillRect/>
          </a:stretch>
        </p:blipFill>
        <p:spPr>
          <a:xfrm>
            <a:off x="1306906" y="2070989"/>
            <a:ext cx="3960224" cy="3960000"/>
          </a:xfrm>
          <a:prstGeom prst="roundRect">
            <a:avLst>
              <a:gd name="adj" fmla="val 4950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180DEC-9077-4860-BA43-24932CF4E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5425" y="1769396"/>
            <a:ext cx="5328000" cy="5088603"/>
          </a:xfrm>
        </p:spPr>
        <p:txBody>
          <a:bodyPr>
            <a:normAutofit/>
          </a:bodyPr>
          <a:lstStyle/>
          <a:p>
            <a:pPr marL="541338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We have written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example social story about accessing urgent and emergency health care. </a:t>
            </a:r>
            <a:r>
              <a:rPr lang="en-GB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it.</a:t>
            </a:r>
            <a:endParaRPr lang="en-GB" sz="2600" dirty="0">
              <a:solidFill>
                <a:srgbClr val="522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8538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left some spaces </a:t>
            </a:r>
            <a:r>
              <a:rPr lang="en-GB" sz="26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fill in</a:t>
            </a: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6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 </a:t>
            </a: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as a basis for your story, </a:t>
            </a:r>
            <a:r>
              <a:rPr lang="en-GB" sz="26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adding your own information </a:t>
            </a: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600" b="1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132845"/>
      </p:ext>
    </p:extLst>
  </p:cSld>
  <p:clrMapOvr>
    <a:masterClrMapping/>
  </p:clrMapOvr>
</p:sld>
</file>

<file path=ppt/theme/theme1.xml><?xml version="1.0" encoding="utf-8"?>
<a:theme xmlns:a="http://schemas.openxmlformats.org/drawingml/2006/main" name="UCAN-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AN-Template" id="{0D54B828-54AF-478A-860B-B0FF514C71C1}" vid="{1CE0934B-F88C-4C2B-8AED-E215DC263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c38440-5255-4283-98d4-9b1c3be58c21">
      <Terms xmlns="http://schemas.microsoft.com/office/infopath/2007/PartnerControls"/>
    </lcf76f155ced4ddcb4097134ff3c332f>
    <TaxCatchAll xmlns="45920882-ba53-49f6-a276-0cdda0ccc16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DE041C59443499E32AAA7FF2B00F8" ma:contentTypeVersion="13" ma:contentTypeDescription="Create a new document." ma:contentTypeScope="" ma:versionID="e2218201168645752af8d30c09c7f67d">
  <xsd:schema xmlns:xsd="http://www.w3.org/2001/XMLSchema" xmlns:xs="http://www.w3.org/2001/XMLSchema" xmlns:p="http://schemas.microsoft.com/office/2006/metadata/properties" xmlns:ns2="6dc38440-5255-4283-98d4-9b1c3be58c21" xmlns:ns3="45920882-ba53-49f6-a276-0cdda0ccc160" targetNamespace="http://schemas.microsoft.com/office/2006/metadata/properties" ma:root="true" ma:fieldsID="e2d427eb24068b5b30f651c8e163be79" ns2:_="" ns3:_="">
    <xsd:import namespace="6dc38440-5255-4283-98d4-9b1c3be58c21"/>
    <xsd:import namespace="45920882-ba53-49f6-a276-0cdda0ccc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38440-5255-4283-98d4-9b1c3be58c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d5989-7fff-46ea-aeef-f8575643eb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20882-ba53-49f6-a276-0cdda0ccc1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ee172cb-da3a-4919-863e-e5b58450327b}" ma:internalName="TaxCatchAll" ma:showField="CatchAllData" ma:web="45920882-ba53-49f6-a276-0cdda0ccc1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365C2F-CFAE-43FB-9108-BEAB75FC3610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45920882-ba53-49f6-a276-0cdda0ccc160"/>
    <ds:schemaRef ds:uri="6dc38440-5255-4283-98d4-9b1c3be58c21"/>
  </ds:schemaRefs>
</ds:datastoreItem>
</file>

<file path=customXml/itemProps2.xml><?xml version="1.0" encoding="utf-8"?>
<ds:datastoreItem xmlns:ds="http://schemas.openxmlformats.org/officeDocument/2006/customXml" ds:itemID="{6EA6EF9C-F0D4-4A8A-8B83-04127DEC8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c38440-5255-4283-98d4-9b1c3be58c21"/>
    <ds:schemaRef ds:uri="45920882-ba53-49f6-a276-0cdda0ccc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136152-C182-40CA-AB30-8DF53DA518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UCAN-Template</Template>
  <TotalTime>12856</TotalTime>
  <Words>456</Words>
  <Application>Microsoft Office PowerPoint</Application>
  <PresentationFormat>Widescreen</PresentationFormat>
  <Paragraphs>47</Paragraphs>
  <Slides>9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Wingdings</vt:lpstr>
      <vt:lpstr>UCAN-Template</vt:lpstr>
      <vt:lpstr>Facilitator notes*</vt:lpstr>
      <vt:lpstr>Creating your social story:</vt:lpstr>
      <vt:lpstr>Creating your social story:</vt:lpstr>
      <vt:lpstr>Creating your social story:</vt:lpstr>
      <vt:lpstr>Creating your social story:</vt:lpstr>
      <vt:lpstr>Creating your social story:</vt:lpstr>
      <vt:lpstr>Creating your social story:</vt:lpstr>
      <vt:lpstr>Creating your social story:</vt:lpstr>
      <vt:lpstr>Creating your social story: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Gwen Moulster</dc:creator>
  <cp:lastModifiedBy>Delyth Wyndham</cp:lastModifiedBy>
  <cp:revision>3</cp:revision>
  <dcterms:created xsi:type="dcterms:W3CDTF">2025-05-01T16:11:58Z</dcterms:created>
  <dcterms:modified xsi:type="dcterms:W3CDTF">2025-06-30T19:49:22Z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0x010100256DE041C59443499E32AAA7FF2B00F8</vt:lpwstr>
  </property>
  <property fmtid="{D5CDD505-2E9C-101B-9397-08002B2CF9AE}" pid="3" name="MediaServiceImageTags">
    <vt:lpwstr/>
  </property>
</Properties>
</file>