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  <p:sldId id="260" r:id="rId6"/>
    <p:sldId id="256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2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20D110-FF6A-466D-A28F-1401B62BFB07}" v="106" dt="2025-06-27T19:37:57.7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04" autoAdjust="0"/>
  </p:normalViewPr>
  <p:slideViewPr>
    <p:cSldViewPr snapToGrid="0">
      <p:cViewPr varScale="1">
        <p:scale>
          <a:sx n="102" d="100"/>
          <a:sy n="102" d="100"/>
        </p:scale>
        <p:origin x="870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lyth Wyndham" userId="4f56d532-02a3-4755-a8aa-2c97e286dde9" providerId="ADAL" clId="{C420D110-FF6A-466D-A28F-1401B62BFB07}"/>
    <pc:docChg chg="undo redo custSel addSld delSld modSld sldOrd">
      <pc:chgData name="Delyth Wyndham" userId="4f56d532-02a3-4755-a8aa-2c97e286dde9" providerId="ADAL" clId="{C420D110-FF6A-466D-A28F-1401B62BFB07}" dt="2025-06-27T19:38:25.363" v="1113" actId="478"/>
      <pc:docMkLst>
        <pc:docMk/>
      </pc:docMkLst>
      <pc:sldChg chg="addSp delSp modSp mod modClrScheme chgLayout">
        <pc:chgData name="Delyth Wyndham" userId="4f56d532-02a3-4755-a8aa-2c97e286dde9" providerId="ADAL" clId="{C420D110-FF6A-466D-A28F-1401B62BFB07}" dt="2025-06-06T22:18:02.249" v="940" actId="6549"/>
        <pc:sldMkLst>
          <pc:docMk/>
          <pc:sldMk cId="4057451669" sldId="256"/>
        </pc:sldMkLst>
        <pc:spChg chg="mod ord">
          <ac:chgData name="Delyth Wyndham" userId="4f56d532-02a3-4755-a8aa-2c97e286dde9" providerId="ADAL" clId="{C420D110-FF6A-466D-A28F-1401B62BFB07}" dt="2025-06-05T21:32:27.284" v="870"/>
          <ac:spMkLst>
            <pc:docMk/>
            <pc:sldMk cId="4057451669" sldId="256"/>
            <ac:spMk id="2" creationId="{00000000-0000-0000-0000-000000000000}"/>
          </ac:spMkLst>
        </pc:spChg>
        <pc:spChg chg="add mod ord">
          <ac:chgData name="Delyth Wyndham" userId="4f56d532-02a3-4755-a8aa-2c97e286dde9" providerId="ADAL" clId="{C420D110-FF6A-466D-A28F-1401B62BFB07}" dt="2025-06-06T22:18:02.249" v="940" actId="6549"/>
          <ac:spMkLst>
            <pc:docMk/>
            <pc:sldMk cId="4057451669" sldId="256"/>
            <ac:spMk id="3" creationId="{87BB1FC3-53F6-A587-E8E4-630FA8B7042B}"/>
          </ac:spMkLst>
        </pc:spChg>
        <pc:spChg chg="add mod ord">
          <ac:chgData name="Delyth Wyndham" userId="4f56d532-02a3-4755-a8aa-2c97e286dde9" providerId="ADAL" clId="{C420D110-FF6A-466D-A28F-1401B62BFB07}" dt="2025-06-06T22:09:19.647" v="893"/>
          <ac:spMkLst>
            <pc:docMk/>
            <pc:sldMk cId="4057451669" sldId="256"/>
            <ac:spMk id="7" creationId="{6731B173-3A68-E4F1-DF35-14120DE2CCDA}"/>
          </ac:spMkLst>
        </pc:spChg>
        <pc:picChg chg="mod ord">
          <ac:chgData name="Delyth Wyndham" userId="4f56d532-02a3-4755-a8aa-2c97e286dde9" providerId="ADAL" clId="{C420D110-FF6A-466D-A28F-1401B62BFB07}" dt="2025-06-05T21:32:37.603" v="873"/>
          <ac:picMkLst>
            <pc:docMk/>
            <pc:sldMk cId="4057451669" sldId="256"/>
            <ac:picMk id="10" creationId="{B293F832-FC8E-5C72-2EE4-BB1D3B99002D}"/>
          </ac:picMkLst>
        </pc:picChg>
        <pc:picChg chg="mod ord">
          <ac:chgData name="Delyth Wyndham" userId="4f56d532-02a3-4755-a8aa-2c97e286dde9" providerId="ADAL" clId="{C420D110-FF6A-466D-A28F-1401B62BFB07}" dt="2025-06-05T21:32:31.231" v="871"/>
          <ac:picMkLst>
            <pc:docMk/>
            <pc:sldMk cId="4057451669" sldId="256"/>
            <ac:picMk id="11" creationId="{BE1D3158-C83D-3FC1-11C0-7E96C893B2CE}"/>
          </ac:picMkLst>
        </pc:picChg>
        <pc:picChg chg="add del mod ord">
          <ac:chgData name="Delyth Wyndham" userId="4f56d532-02a3-4755-a8aa-2c97e286dde9" providerId="ADAL" clId="{C420D110-FF6A-466D-A28F-1401B62BFB07}" dt="2025-06-05T21:30:37.305" v="807" actId="962"/>
          <ac:picMkLst>
            <pc:docMk/>
            <pc:sldMk cId="4057451669" sldId="256"/>
            <ac:picMk id="12" creationId="{99AD0E95-93A1-0E06-A466-1CDD7CE0B7E0}"/>
          </ac:picMkLst>
        </pc:picChg>
        <pc:picChg chg="mod ord modCrop">
          <ac:chgData name="Delyth Wyndham" userId="4f56d532-02a3-4755-a8aa-2c97e286dde9" providerId="ADAL" clId="{C420D110-FF6A-466D-A28F-1401B62BFB07}" dt="2025-06-05T21:32:39.261" v="874"/>
          <ac:picMkLst>
            <pc:docMk/>
            <pc:sldMk cId="4057451669" sldId="256"/>
            <ac:picMk id="15" creationId="{FD104187-1935-3AB3-3EE7-3AD63F686387}"/>
          </ac:picMkLst>
        </pc:picChg>
        <pc:picChg chg="add del mod">
          <ac:chgData name="Delyth Wyndham" userId="4f56d532-02a3-4755-a8aa-2c97e286dde9" providerId="ADAL" clId="{C420D110-FF6A-466D-A28F-1401B62BFB07}" dt="2025-06-06T22:17:51.478" v="939" actId="478"/>
          <ac:picMkLst>
            <pc:docMk/>
            <pc:sldMk cId="4057451669" sldId="256"/>
            <ac:picMk id="2049" creationId="{363E26BA-EF03-6F32-3910-F9F62733DA97}"/>
          </ac:picMkLst>
        </pc:picChg>
      </pc:sldChg>
      <pc:sldChg chg="add del">
        <pc:chgData name="Delyth Wyndham" userId="4f56d532-02a3-4755-a8aa-2c97e286dde9" providerId="ADAL" clId="{C420D110-FF6A-466D-A28F-1401B62BFB07}" dt="2025-06-05T21:02:12.023" v="448" actId="47"/>
        <pc:sldMkLst>
          <pc:docMk/>
          <pc:sldMk cId="1381627542" sldId="257"/>
        </pc:sldMkLst>
      </pc:sldChg>
      <pc:sldChg chg="addSp delSp modSp add del mod modClrScheme chgLayout">
        <pc:chgData name="Delyth Wyndham" userId="4f56d532-02a3-4755-a8aa-2c97e286dde9" providerId="ADAL" clId="{C420D110-FF6A-466D-A28F-1401B62BFB07}" dt="2025-06-05T21:01:14.413" v="440" actId="47"/>
        <pc:sldMkLst>
          <pc:docMk/>
          <pc:sldMk cId="1230829684" sldId="258"/>
        </pc:sldMkLst>
      </pc:sldChg>
      <pc:sldChg chg="addSp delSp modSp mod ord modClrScheme modShow chgLayout">
        <pc:chgData name="Delyth Wyndham" userId="4f56d532-02a3-4755-a8aa-2c97e286dde9" providerId="ADAL" clId="{C420D110-FF6A-466D-A28F-1401B62BFB07}" dt="2025-06-25T19:52:43.780" v="1001" actId="27636"/>
        <pc:sldMkLst>
          <pc:docMk/>
          <pc:sldMk cId="659065703" sldId="259"/>
        </pc:sldMkLst>
        <pc:spChg chg="mod ord">
          <ac:chgData name="Delyth Wyndham" userId="4f56d532-02a3-4755-a8aa-2c97e286dde9" providerId="ADAL" clId="{C420D110-FF6A-466D-A28F-1401B62BFB07}" dt="2025-06-19T22:00:50.611" v="947" actId="20577"/>
          <ac:spMkLst>
            <pc:docMk/>
            <pc:sldMk cId="659065703" sldId="259"/>
            <ac:spMk id="2" creationId="{00000000-0000-0000-0000-000000000000}"/>
          </ac:spMkLst>
        </pc:spChg>
        <pc:spChg chg="mod ord">
          <ac:chgData name="Delyth Wyndham" userId="4f56d532-02a3-4755-a8aa-2c97e286dde9" providerId="ADAL" clId="{C420D110-FF6A-466D-A28F-1401B62BFB07}" dt="2025-06-25T19:52:43.780" v="1001" actId="27636"/>
          <ac:spMkLst>
            <pc:docMk/>
            <pc:sldMk cId="659065703" sldId="259"/>
            <ac:spMk id="3" creationId="{00000000-0000-0000-0000-000000000000}"/>
          </ac:spMkLst>
        </pc:spChg>
        <pc:spChg chg="add mod">
          <ac:chgData name="Delyth Wyndham" userId="4f56d532-02a3-4755-a8aa-2c97e286dde9" providerId="ADAL" clId="{C420D110-FF6A-466D-A28F-1401B62BFB07}" dt="2025-06-19T22:03:15.777" v="967"/>
          <ac:spMkLst>
            <pc:docMk/>
            <pc:sldMk cId="659065703" sldId="259"/>
            <ac:spMk id="7" creationId="{97F9F915-E9FB-DB6B-3EDC-E4F2227C6F57}"/>
          </ac:spMkLst>
        </pc:spChg>
        <pc:picChg chg="add mod ord">
          <ac:chgData name="Delyth Wyndham" userId="4f56d532-02a3-4755-a8aa-2c97e286dde9" providerId="ADAL" clId="{C420D110-FF6A-466D-A28F-1401B62BFB07}" dt="2025-06-19T22:03:37.120" v="969"/>
          <ac:picMkLst>
            <pc:docMk/>
            <pc:sldMk cId="659065703" sldId="259"/>
            <ac:picMk id="4" creationId="{B1FD95AF-5FEB-7407-0604-1EA867E218E8}"/>
          </ac:picMkLst>
        </pc:picChg>
        <pc:picChg chg="add mod">
          <ac:chgData name="Delyth Wyndham" userId="4f56d532-02a3-4755-a8aa-2c97e286dde9" providerId="ADAL" clId="{C420D110-FF6A-466D-A28F-1401B62BFB07}" dt="2025-06-19T22:00:45.058" v="945"/>
          <ac:picMkLst>
            <pc:docMk/>
            <pc:sldMk cId="659065703" sldId="259"/>
            <ac:picMk id="6" creationId="{59597C8E-5341-E631-3294-27A73D9DA71A}"/>
          </ac:picMkLst>
        </pc:picChg>
      </pc:sldChg>
      <pc:sldChg chg="addSp delSp modSp add mod">
        <pc:chgData name="Delyth Wyndham" userId="4f56d532-02a3-4755-a8aa-2c97e286dde9" providerId="ADAL" clId="{C420D110-FF6A-466D-A28F-1401B62BFB07}" dt="2025-06-27T19:38:25.363" v="1113" actId="478"/>
        <pc:sldMkLst>
          <pc:docMk/>
          <pc:sldMk cId="109857222" sldId="260"/>
        </pc:sldMkLst>
        <pc:spChg chg="mod">
          <ac:chgData name="Delyth Wyndham" userId="4f56d532-02a3-4755-a8aa-2c97e286dde9" providerId="ADAL" clId="{C420D110-FF6A-466D-A28F-1401B62BFB07}" dt="2025-06-05T20:34:43.199" v="223" actId="20577"/>
          <ac:spMkLst>
            <pc:docMk/>
            <pc:sldMk cId="109857222" sldId="260"/>
            <ac:spMk id="2" creationId="{00000000-0000-0000-0000-000000000000}"/>
          </ac:spMkLst>
        </pc:spChg>
        <pc:spChg chg="add mod">
          <ac:chgData name="Delyth Wyndham" userId="4f56d532-02a3-4755-a8aa-2c97e286dde9" providerId="ADAL" clId="{C420D110-FF6A-466D-A28F-1401B62BFB07}" dt="2025-06-27T19:38:17.020" v="1111" actId="1036"/>
          <ac:spMkLst>
            <pc:docMk/>
            <pc:sldMk cId="109857222" sldId="260"/>
            <ac:spMk id="3" creationId="{B22DE23B-721D-2D78-4D35-5B1A55F39A1A}"/>
          </ac:spMkLst>
        </pc:spChg>
        <pc:spChg chg="add del">
          <ac:chgData name="Delyth Wyndham" userId="4f56d532-02a3-4755-a8aa-2c97e286dde9" providerId="ADAL" clId="{C420D110-FF6A-466D-A28F-1401B62BFB07}" dt="2025-06-27T19:30:10.032" v="1041" actId="11529"/>
          <ac:spMkLst>
            <pc:docMk/>
            <pc:sldMk cId="109857222" sldId="260"/>
            <ac:spMk id="4" creationId="{007D4EBA-4DCE-0D2F-9688-547F7BA6E0AA}"/>
          </ac:spMkLst>
        </pc:spChg>
        <pc:spChg chg="add del mod">
          <ac:chgData name="Delyth Wyndham" userId="4f56d532-02a3-4755-a8aa-2c97e286dde9" providerId="ADAL" clId="{C420D110-FF6A-466D-A28F-1401B62BFB07}" dt="2025-06-27T19:30:44.499" v="1083" actId="478"/>
          <ac:spMkLst>
            <pc:docMk/>
            <pc:sldMk cId="109857222" sldId="260"/>
            <ac:spMk id="5" creationId="{5615FC8A-6A44-6727-06E6-45E26F7D21BB}"/>
          </ac:spMkLst>
        </pc:spChg>
        <pc:cxnChg chg="add del mod">
          <ac:chgData name="Delyth Wyndham" userId="4f56d532-02a3-4755-a8aa-2c97e286dde9" providerId="ADAL" clId="{C420D110-FF6A-466D-A28F-1401B62BFB07}" dt="2025-06-27T19:38:23.971" v="1112" actId="478"/>
          <ac:cxnSpMkLst>
            <pc:docMk/>
            <pc:sldMk cId="109857222" sldId="260"/>
            <ac:cxnSpMk id="7" creationId="{88122110-2DD7-5C21-AF9B-FFB33852A4D7}"/>
          </ac:cxnSpMkLst>
        </pc:cxnChg>
        <pc:cxnChg chg="add del mod">
          <ac:chgData name="Delyth Wyndham" userId="4f56d532-02a3-4755-a8aa-2c97e286dde9" providerId="ADAL" clId="{C420D110-FF6A-466D-A28F-1401B62BFB07}" dt="2025-06-27T19:38:25.363" v="1113" actId="478"/>
          <ac:cxnSpMkLst>
            <pc:docMk/>
            <pc:sldMk cId="109857222" sldId="260"/>
            <ac:cxnSpMk id="8" creationId="{539B24CD-C35E-33D3-F5DC-2DA6D63FA5E3}"/>
          </ac:cxnSpMkLst>
        </pc:cxnChg>
      </pc:sldChg>
      <pc:sldChg chg="addSp delSp modSp add mod ord">
        <pc:chgData name="Delyth Wyndham" userId="4f56d532-02a3-4755-a8aa-2c97e286dde9" providerId="ADAL" clId="{C420D110-FF6A-466D-A28F-1401B62BFB07}" dt="2025-06-20T14:02:05.030" v="981" actId="962"/>
        <pc:sldMkLst>
          <pc:docMk/>
          <pc:sldMk cId="1712883153" sldId="261"/>
        </pc:sldMkLst>
        <pc:spChg chg="mod">
          <ac:chgData name="Delyth Wyndham" userId="4f56d532-02a3-4755-a8aa-2c97e286dde9" providerId="ADAL" clId="{C420D110-FF6A-466D-A28F-1401B62BFB07}" dt="2025-06-05T21:07:38.739" v="474" actId="20577"/>
          <ac:spMkLst>
            <pc:docMk/>
            <pc:sldMk cId="1712883153" sldId="261"/>
            <ac:spMk id="2" creationId="{40417258-AD97-E2A5-A2C8-71FB4BF77F6F}"/>
          </ac:spMkLst>
        </pc:spChg>
        <pc:spChg chg="add mod ord">
          <ac:chgData name="Delyth Wyndham" userId="4f56d532-02a3-4755-a8aa-2c97e286dde9" providerId="ADAL" clId="{C420D110-FF6A-466D-A28F-1401B62BFB07}" dt="2025-06-19T22:03:59.948" v="970"/>
          <ac:spMkLst>
            <pc:docMk/>
            <pc:sldMk cId="1712883153" sldId="261"/>
            <ac:spMk id="3" creationId="{C17FE3C1-18BE-C247-0B7A-18073560AAAB}"/>
          </ac:spMkLst>
        </pc:spChg>
        <pc:spChg chg="add mod">
          <ac:chgData name="Delyth Wyndham" userId="4f56d532-02a3-4755-a8aa-2c97e286dde9" providerId="ADAL" clId="{C420D110-FF6A-466D-A28F-1401B62BFB07}" dt="2025-06-05T21:17:49.533" v="672" actId="1035"/>
          <ac:spMkLst>
            <pc:docMk/>
            <pc:sldMk cId="1712883153" sldId="261"/>
            <ac:spMk id="4" creationId="{390C7DA5-63F0-FD1A-8BF8-5A7EDEC89544}"/>
          </ac:spMkLst>
        </pc:spChg>
        <pc:spChg chg="add mod">
          <ac:chgData name="Delyth Wyndham" userId="4f56d532-02a3-4755-a8aa-2c97e286dde9" providerId="ADAL" clId="{C420D110-FF6A-466D-A28F-1401B62BFB07}" dt="2025-06-05T21:19:27.493" v="684" actId="1036"/>
          <ac:spMkLst>
            <pc:docMk/>
            <pc:sldMk cId="1712883153" sldId="261"/>
            <ac:spMk id="7" creationId="{7F60D521-7AD4-77DC-7BB6-3676BF2D8D5B}"/>
          </ac:spMkLst>
        </pc:spChg>
        <pc:picChg chg="add mod ord">
          <ac:chgData name="Delyth Wyndham" userId="4f56d532-02a3-4755-a8aa-2c97e286dde9" providerId="ADAL" clId="{C420D110-FF6A-466D-A28F-1401B62BFB07}" dt="2025-06-20T14:02:02.750" v="980" actId="962"/>
          <ac:picMkLst>
            <pc:docMk/>
            <pc:sldMk cId="1712883153" sldId="261"/>
            <ac:picMk id="15" creationId="{9310F81C-1AA8-3F5E-8629-83FFB90C051C}"/>
          </ac:picMkLst>
        </pc:picChg>
        <pc:picChg chg="add mod ord">
          <ac:chgData name="Delyth Wyndham" userId="4f56d532-02a3-4755-a8aa-2c97e286dde9" providerId="ADAL" clId="{C420D110-FF6A-466D-A28F-1401B62BFB07}" dt="2025-06-20T14:02:05.030" v="981" actId="962"/>
          <ac:picMkLst>
            <pc:docMk/>
            <pc:sldMk cId="1712883153" sldId="261"/>
            <ac:picMk id="18" creationId="{C035C04F-C350-438F-4753-5AE8F0814296}"/>
          </ac:picMkLst>
        </pc:picChg>
        <pc:cxnChg chg="add mod">
          <ac:chgData name="Delyth Wyndham" userId="4f56d532-02a3-4755-a8aa-2c97e286dde9" providerId="ADAL" clId="{C420D110-FF6A-466D-A28F-1401B62BFB07}" dt="2025-06-05T21:17:49.533" v="672" actId="1035"/>
          <ac:cxnSpMkLst>
            <pc:docMk/>
            <pc:sldMk cId="1712883153" sldId="261"/>
            <ac:cxnSpMk id="6" creationId="{0A5FD7A9-39A9-E8A3-0D2F-3E42EA52F64C}"/>
          </ac:cxnSpMkLst>
        </pc:cxnChg>
      </pc:sldChg>
      <pc:sldChg chg="modSp add del mod ord modShow">
        <pc:chgData name="Delyth Wyndham" userId="4f56d532-02a3-4755-a8aa-2c97e286dde9" providerId="ADAL" clId="{C420D110-FF6A-466D-A28F-1401B62BFB07}" dt="2025-06-09T01:52:13.843" v="941" actId="2696"/>
        <pc:sldMkLst>
          <pc:docMk/>
          <pc:sldMk cId="1517470222" sldId="262"/>
        </pc:sldMkLst>
      </pc:sldChg>
      <pc:sldChg chg="add del">
        <pc:chgData name="Delyth Wyndham" userId="4f56d532-02a3-4755-a8aa-2c97e286dde9" providerId="ADAL" clId="{C420D110-FF6A-466D-A28F-1401B62BFB07}" dt="2025-06-05T20:20:47.987" v="30" actId="2696"/>
        <pc:sldMkLst>
          <pc:docMk/>
          <pc:sldMk cId="3973382967" sldId="265"/>
        </pc:sldMkLst>
      </pc:sldChg>
      <pc:sldChg chg="add del">
        <pc:chgData name="Delyth Wyndham" userId="4f56d532-02a3-4755-a8aa-2c97e286dde9" providerId="ADAL" clId="{C420D110-FF6A-466D-A28F-1401B62BFB07}" dt="2025-06-19T22:03:22.709" v="968" actId="2696"/>
        <pc:sldMkLst>
          <pc:docMk/>
          <pc:sldMk cId="3973382967" sldId="27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B4B609A-34EB-3245-6C37-11E3D5A6AB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692978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6D593B1-1500-90A0-2174-1B193D041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98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55319-45A5-7D80-09CB-05494BA1C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68E41D-AA48-1679-E058-CA48451452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922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D8DD4C-9ECD-6DDE-EC6D-F158930B2E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1F2B56-2725-4C52-6409-04F01A7357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40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_No_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5657E71-A383-D752-1C4A-9DEC4E727871}"/>
              </a:ext>
            </a:extLst>
          </p:cNvPr>
          <p:cNvSpPr/>
          <p:nvPr/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rgbClr val="F6F4F9"/>
          </a:solidFill>
          <a:ln>
            <a:solidFill>
              <a:srgbClr val="F6F4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96"/>
          </a:p>
        </p:txBody>
      </p:sp>
      <p:sp>
        <p:nvSpPr>
          <p:cNvPr id="3" name="Partial Circle 2">
            <a:extLst>
              <a:ext uri="{FF2B5EF4-FFF2-40B4-BE49-F238E27FC236}">
                <a16:creationId xmlns:a16="http://schemas.microsoft.com/office/drawing/2014/main" id="{CAA70AE0-3DF2-77DB-2228-E45B66D6DA7E}"/>
              </a:ext>
            </a:extLst>
          </p:cNvPr>
          <p:cNvSpPr/>
          <p:nvPr/>
        </p:nvSpPr>
        <p:spPr>
          <a:xfrm>
            <a:off x="-6306579" y="1686171"/>
            <a:ext cx="12600000" cy="10384927"/>
          </a:xfrm>
          <a:prstGeom prst="pie">
            <a:avLst>
              <a:gd name="adj1" fmla="val 16198421"/>
              <a:gd name="adj2" fmla="val 21594577"/>
            </a:avLst>
          </a:prstGeom>
          <a:solidFill>
            <a:srgbClr val="E5DFEB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529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Small_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5657E71-A383-D752-1C4A-9DEC4E727871}"/>
              </a:ext>
            </a:extLst>
          </p:cNvPr>
          <p:cNvSpPr/>
          <p:nvPr/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rgbClr val="F6F4F9"/>
          </a:solidFill>
          <a:ln>
            <a:solidFill>
              <a:srgbClr val="F6F4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96"/>
          </a:p>
        </p:txBody>
      </p:sp>
      <p:sp>
        <p:nvSpPr>
          <p:cNvPr id="3" name="Partial Circle 2">
            <a:extLst>
              <a:ext uri="{FF2B5EF4-FFF2-40B4-BE49-F238E27FC236}">
                <a16:creationId xmlns:a16="http://schemas.microsoft.com/office/drawing/2014/main" id="{CAA70AE0-3DF2-77DB-2228-E45B66D6DA7E}"/>
              </a:ext>
            </a:extLst>
          </p:cNvPr>
          <p:cNvSpPr/>
          <p:nvPr/>
        </p:nvSpPr>
        <p:spPr>
          <a:xfrm>
            <a:off x="-6306579" y="1686171"/>
            <a:ext cx="12600000" cy="10384927"/>
          </a:xfrm>
          <a:prstGeom prst="pie">
            <a:avLst>
              <a:gd name="adj1" fmla="val 16198421"/>
              <a:gd name="adj2" fmla="val 21594577"/>
            </a:avLst>
          </a:prstGeom>
          <a:solidFill>
            <a:srgbClr val="E5DFEB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065E13-CAF2-054F-907D-80D1D134FD3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89" t="84290" r="91155" b="5070"/>
          <a:stretch/>
        </p:blipFill>
        <p:spPr>
          <a:xfrm>
            <a:off x="0" y="6129696"/>
            <a:ext cx="726006" cy="728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3052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5342784-975B-A989-66EA-F50BBC813EAA}"/>
              </a:ext>
            </a:extLst>
          </p:cNvPr>
          <p:cNvSpPr/>
          <p:nvPr/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rgbClr val="F6F4F9"/>
          </a:solidFill>
          <a:ln>
            <a:solidFill>
              <a:srgbClr val="F6F4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96"/>
          </a:p>
        </p:txBody>
      </p:sp>
      <p:sp>
        <p:nvSpPr>
          <p:cNvPr id="7" name="Partial Circle 6">
            <a:extLst>
              <a:ext uri="{FF2B5EF4-FFF2-40B4-BE49-F238E27FC236}">
                <a16:creationId xmlns:a16="http://schemas.microsoft.com/office/drawing/2014/main" id="{17CD564A-B464-8AEA-42CD-FAEDC038BFA2}"/>
              </a:ext>
            </a:extLst>
          </p:cNvPr>
          <p:cNvSpPr/>
          <p:nvPr/>
        </p:nvSpPr>
        <p:spPr>
          <a:xfrm>
            <a:off x="-6306579" y="1686171"/>
            <a:ext cx="12600000" cy="10384927"/>
          </a:xfrm>
          <a:prstGeom prst="pie">
            <a:avLst>
              <a:gd name="adj1" fmla="val 16198421"/>
              <a:gd name="adj2" fmla="val 21594577"/>
            </a:avLst>
          </a:prstGeom>
          <a:solidFill>
            <a:srgbClr val="E5DFEB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8A19018-FBB5-80D0-BD9D-580E46E6DE1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89" t="84290" r="91155" b="5070"/>
          <a:stretch/>
        </p:blipFill>
        <p:spPr>
          <a:xfrm>
            <a:off x="0" y="6129696"/>
            <a:ext cx="726006" cy="7283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B4C81CD-5F4F-6B7D-B618-E75D8CFBB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D236C-1DC8-45E5-D60D-B0605BD9A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4395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95B5B3A-CD15-73C3-C1BC-26C81C98517B}"/>
              </a:ext>
            </a:extLst>
          </p:cNvPr>
          <p:cNvSpPr/>
          <p:nvPr/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rgbClr val="F6F4F9"/>
          </a:solidFill>
          <a:ln>
            <a:solidFill>
              <a:srgbClr val="F6F4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96"/>
          </a:p>
        </p:txBody>
      </p:sp>
      <p:sp>
        <p:nvSpPr>
          <p:cNvPr id="6" name="Partial Circle 5">
            <a:extLst>
              <a:ext uri="{FF2B5EF4-FFF2-40B4-BE49-F238E27FC236}">
                <a16:creationId xmlns:a16="http://schemas.microsoft.com/office/drawing/2014/main" id="{D1420DB9-73D2-1F31-F900-5159F91B3482}"/>
              </a:ext>
            </a:extLst>
          </p:cNvPr>
          <p:cNvSpPr/>
          <p:nvPr/>
        </p:nvSpPr>
        <p:spPr>
          <a:xfrm>
            <a:off x="-6306579" y="1686171"/>
            <a:ext cx="12600000" cy="10384927"/>
          </a:xfrm>
          <a:prstGeom prst="pie">
            <a:avLst>
              <a:gd name="adj1" fmla="val 16198421"/>
              <a:gd name="adj2" fmla="val 21594577"/>
            </a:avLst>
          </a:prstGeom>
          <a:solidFill>
            <a:srgbClr val="E5DFEB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7EC2995-B4B0-4A32-79F8-C805E6146C5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89" t="84290" r="91155" b="5070"/>
          <a:stretch/>
        </p:blipFill>
        <p:spPr>
          <a:xfrm>
            <a:off x="0" y="6129696"/>
            <a:ext cx="726006" cy="7283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22D3F6-1A67-B79D-7BB3-4423FA8C8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6C9C6-AA23-2E81-357D-1460D84AFC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CA24FD-1F8D-96A4-E0D7-BAAA94C3B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659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C81CD-5F4F-6B7D-B618-E75D8CFBB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D236C-1DC8-45E5-D60D-B0605BD9A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803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62964-8CAD-7D4F-DD9A-8EB811089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3A5432-E8A2-C120-74DA-A3A44D5E7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69297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956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2D3F6-1A67-B79D-7BB3-4423FA8C8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6C9C6-AA23-2E81-357D-1460D84AFC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CA24FD-1F8D-96A4-E0D7-BAAA94C3B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090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86395-EC31-262D-4216-D77958419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C6F1DE-E947-2EA5-6F63-3EECC4DEF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69297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4790A8-E4C2-4703-7503-B9BB432F3F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75C2C6-FF8A-FB9E-9856-A6C50E97FC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69297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4DE5B4-89E7-BCF1-F05B-572710EE7A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423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6EC6D-404E-7EB8-A3F3-4E710BCBC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905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945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30761-0EAF-C6CA-F1E0-F5D780F93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EA050-7B65-AED0-2876-ACE907B3F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951A72-D26D-7A59-11A0-ADB729A83A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5133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BCDC7-EB35-9220-0173-21E0C0CA1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9620FB-4A56-699B-3828-B0E05C321B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FB32BC-486B-5AFF-3F45-98F333CFF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3012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EAFA0C8-16DE-0E2E-5A6B-0ECCB86C6621}"/>
              </a:ext>
            </a:extLst>
          </p:cNvPr>
          <p:cNvSpPr/>
          <p:nvPr/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rgbClr val="F6F4F9"/>
          </a:solidFill>
          <a:ln>
            <a:solidFill>
              <a:srgbClr val="F6F4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96"/>
          </a:p>
        </p:txBody>
      </p:sp>
      <p:sp>
        <p:nvSpPr>
          <p:cNvPr id="17" name="Partial Circle 16">
            <a:extLst>
              <a:ext uri="{FF2B5EF4-FFF2-40B4-BE49-F238E27FC236}">
                <a16:creationId xmlns:a16="http://schemas.microsoft.com/office/drawing/2014/main" id="{DABB6466-67BB-517D-C51D-C1A21B32B2B9}"/>
              </a:ext>
            </a:extLst>
          </p:cNvPr>
          <p:cNvSpPr/>
          <p:nvPr/>
        </p:nvSpPr>
        <p:spPr>
          <a:xfrm>
            <a:off x="-6306579" y="1686171"/>
            <a:ext cx="12600000" cy="10384927"/>
          </a:xfrm>
          <a:prstGeom prst="pie">
            <a:avLst>
              <a:gd name="adj1" fmla="val 16198421"/>
              <a:gd name="adj2" fmla="val 21594577"/>
            </a:avLst>
          </a:prstGeom>
          <a:solidFill>
            <a:srgbClr val="E5DFEB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3876F67-35A5-445D-2E7D-DE4C2375D795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 l="2049" t="81498" r="74918" b="2735"/>
          <a:stretch/>
        </p:blipFill>
        <p:spPr>
          <a:xfrm>
            <a:off x="304666" y="5428306"/>
            <a:ext cx="2808157" cy="107929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832748-6225-F9B6-902A-4CB2F8993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E17B8C-C223-4B0F-AA38-6B567F2D4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803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52297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52297D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2297D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2297D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2297D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2297D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areled.info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dirty="0"/>
              <a:t>Facilitator notes*</a:t>
            </a:r>
          </a:p>
        </p:txBody>
      </p:sp>
      <p:pic>
        <p:nvPicPr>
          <p:cNvPr id="4" name="Picture 3" descr="Helper information">
            <a:extLst>
              <a:ext uri="{FF2B5EF4-FFF2-40B4-BE49-F238E27FC236}">
                <a16:creationId xmlns:a16="http://schemas.microsoft.com/office/drawing/2014/main" id="{B1FD95AF-5FEB-7407-0604-1EA867E218E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03" t="4783" r="2746" b="2015"/>
          <a:stretch>
            <a:fillRect/>
          </a:stretch>
        </p:blipFill>
        <p:spPr>
          <a:xfrm>
            <a:off x="208299" y="137605"/>
            <a:ext cx="1259802" cy="1260000"/>
          </a:xfrm>
          <a:prstGeom prst="roundRect">
            <a:avLst>
              <a:gd name="adj" fmla="val 4930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34988" indent="-447675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2600" dirty="0"/>
              <a:t>Once the activities are completed there is a certificate available to print.</a:t>
            </a:r>
          </a:p>
          <a:p>
            <a:pPr marL="534988" indent="-447675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2600" dirty="0"/>
              <a:t>Download and print certificates in advance of the session (Slide 4).</a:t>
            </a:r>
          </a:p>
          <a:p>
            <a:pPr marL="534988" indent="-447675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2600" dirty="0"/>
              <a:t>Encourage individuals to add their name to their certificate. You may need materials for writing (Slide 4).</a:t>
            </a:r>
          </a:p>
          <a:p>
            <a:pPr marL="534988" indent="-447675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2600" dirty="0"/>
              <a:t>Their certificate is to keep and show people that they have completed the activities.</a:t>
            </a:r>
          </a:p>
          <a:p>
            <a:pPr marL="534988" indent="-447675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2600" dirty="0"/>
              <a:t>Individuals may want to share their learning from the activities with others.</a:t>
            </a:r>
          </a:p>
        </p:txBody>
      </p:sp>
      <p:pic>
        <p:nvPicPr>
          <p:cNvPr id="6" name="Picture 5" descr="May require printer">
            <a:extLst>
              <a:ext uri="{FF2B5EF4-FFF2-40B4-BE49-F238E27FC236}">
                <a16:creationId xmlns:a16="http://schemas.microsoft.com/office/drawing/2014/main" id="{59597C8E-5341-E631-3294-27A73D9DA71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55" t="3509" r="3223" b="2006"/>
          <a:stretch>
            <a:fillRect/>
          </a:stretch>
        </p:blipFill>
        <p:spPr>
          <a:xfrm>
            <a:off x="10723941" y="137605"/>
            <a:ext cx="1259760" cy="1260000"/>
          </a:xfrm>
          <a:prstGeom prst="roundRect">
            <a:avLst>
              <a:gd name="adj" fmla="val 4569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7F9F915-E9FB-DB6B-3EDC-E4F2227C6F57}"/>
              </a:ext>
            </a:extLst>
          </p:cNvPr>
          <p:cNvSpPr txBox="1"/>
          <p:nvPr/>
        </p:nvSpPr>
        <p:spPr>
          <a:xfrm>
            <a:off x="9132000" y="6498000"/>
            <a:ext cx="306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52297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*not part of the presentation</a:t>
            </a:r>
            <a:endParaRPr lang="en-GB" dirty="0">
              <a:solidFill>
                <a:srgbClr val="522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065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6000" y="1251846"/>
            <a:ext cx="9360000" cy="4354309"/>
          </a:xfrm>
        </p:spPr>
        <p:txBody>
          <a:bodyPr anchor="ctr">
            <a:normAutofit/>
          </a:bodyPr>
          <a:lstStyle/>
          <a:p>
            <a:pPr algn="ctr"/>
            <a:r>
              <a:rPr lang="en-GB" sz="9600" dirty="0"/>
              <a:t>Certificate of completion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2DE23B-721D-2D78-4D35-5B1A55F39A1A}"/>
              </a:ext>
            </a:extLst>
          </p:cNvPr>
          <p:cNvSpPr txBox="1"/>
          <p:nvPr/>
        </p:nvSpPr>
        <p:spPr>
          <a:xfrm>
            <a:off x="9436232" y="5674936"/>
            <a:ext cx="22844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dirty="0">
                <a:solidFill>
                  <a:srgbClr val="52297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careled.info</a:t>
            </a:r>
            <a:r>
              <a:rPr lang="en-GB" sz="3200" dirty="0">
                <a:solidFill>
                  <a:srgbClr val="52297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Certificate of completion </a:t>
            </a:r>
          </a:p>
        </p:txBody>
      </p:sp>
      <p:pic>
        <p:nvPicPr>
          <p:cNvPr id="11" name="Picture 10" descr="All done">
            <a:extLst>
              <a:ext uri="{FF2B5EF4-FFF2-40B4-BE49-F238E27FC236}">
                <a16:creationId xmlns:a16="http://schemas.microsoft.com/office/drawing/2014/main" id="{BE1D3158-C83D-3FC1-11C0-7E96C893B2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864" y="933636"/>
            <a:ext cx="3554276" cy="3548180"/>
          </a:xfrm>
          <a:prstGeom prst="rect">
            <a:avLst/>
          </a:prstGeom>
        </p:spPr>
      </p:pic>
      <p:pic>
        <p:nvPicPr>
          <p:cNvPr id="12" name="Picture 11" descr="Well done">
            <a:extLst>
              <a:ext uri="{FF2B5EF4-FFF2-40B4-BE49-F238E27FC236}">
                <a16:creationId xmlns:a16="http://schemas.microsoft.com/office/drawing/2014/main" id="{99AD0E95-93A1-0E06-A466-1CDD7CE0B7E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799" t="2749" r="3356" b="2405"/>
          <a:stretch>
            <a:fillRect/>
          </a:stretch>
        </p:blipFill>
        <p:spPr>
          <a:xfrm>
            <a:off x="3722310" y="1625398"/>
            <a:ext cx="2160000" cy="2160000"/>
          </a:xfrm>
          <a:prstGeom prst="roundRect">
            <a:avLst>
              <a:gd name="adj" fmla="val 3930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pic>
        <p:nvPicPr>
          <p:cNvPr id="10" name="Picture 9" descr="Certificate">
            <a:extLst>
              <a:ext uri="{FF2B5EF4-FFF2-40B4-BE49-F238E27FC236}">
                <a16:creationId xmlns:a16="http://schemas.microsoft.com/office/drawing/2014/main" id="{B293F832-FC8E-5C72-2EE4-BB1D3B9900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960" y="3486313"/>
            <a:ext cx="3548180" cy="3548180"/>
          </a:xfrm>
          <a:prstGeom prst="rect">
            <a:avLst/>
          </a:prstGeom>
        </p:spPr>
      </p:pic>
      <p:pic>
        <p:nvPicPr>
          <p:cNvPr id="15" name="Picture 14" descr="Add your name">
            <a:extLst>
              <a:ext uri="{FF2B5EF4-FFF2-40B4-BE49-F238E27FC236}">
                <a16:creationId xmlns:a16="http://schemas.microsoft.com/office/drawing/2014/main" id="{FD104187-1935-3AB3-3EE7-3AD63F68638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2784" t="2153" r="2732" b="3368"/>
          <a:stretch>
            <a:fillRect/>
          </a:stretch>
        </p:blipFill>
        <p:spPr>
          <a:xfrm>
            <a:off x="3722310" y="4180403"/>
            <a:ext cx="2160094" cy="2160000"/>
          </a:xfrm>
          <a:prstGeom prst="roundRect">
            <a:avLst>
              <a:gd name="adj" fmla="val 4146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B1FC3-53F6-A587-E8E4-630FA8B7042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60363" indent="-360363">
              <a:lnSpc>
                <a:spcPct val="100000"/>
              </a:lnSpc>
              <a:spcBef>
                <a:spcPts val="2000"/>
              </a:spcBef>
              <a:spcAft>
                <a:spcPts val="2000"/>
              </a:spcAft>
            </a:pPr>
            <a:r>
              <a:rPr lang="en-GB" dirty="0"/>
              <a:t>Well done for completing the careLeD activities </a:t>
            </a:r>
          </a:p>
          <a:p>
            <a:pPr marL="360363" indent="-360363">
              <a:lnSpc>
                <a:spcPct val="100000"/>
              </a:lnSpc>
              <a:spcBef>
                <a:spcPts val="2000"/>
              </a:spcBef>
              <a:spcAft>
                <a:spcPts val="2000"/>
              </a:spcAft>
            </a:pPr>
            <a:r>
              <a:rPr lang="en-GB" dirty="0"/>
              <a:t>You can print your certificate</a:t>
            </a:r>
          </a:p>
          <a:p>
            <a:pPr marL="360363" indent="-360363">
              <a:lnSpc>
                <a:spcPct val="100000"/>
              </a:lnSpc>
              <a:spcBef>
                <a:spcPts val="2000"/>
              </a:spcBef>
              <a:spcAft>
                <a:spcPts val="2000"/>
              </a:spcAft>
            </a:pPr>
            <a:r>
              <a:rPr lang="en-GB" dirty="0"/>
              <a:t>Write your name on your certificate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31B173-3A68-E4F1-DF35-14120DE2CCDA}"/>
              </a:ext>
            </a:extLst>
          </p:cNvPr>
          <p:cNvSpPr txBox="1"/>
          <p:nvPr/>
        </p:nvSpPr>
        <p:spPr>
          <a:xfrm>
            <a:off x="7883943" y="6523929"/>
            <a:ext cx="36951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All ‘easy on the i’ images copyright © LYPFT</a:t>
            </a:r>
            <a:endParaRPr lang="en-GB" sz="1400" dirty="0"/>
          </a:p>
        </p:txBody>
      </p:sp>
      <p:pic>
        <p:nvPicPr>
          <p:cNvPr id="2049" name="Picture 4" descr="Easy on the i logo">
            <a:extLst>
              <a:ext uri="{FF2B5EF4-FFF2-40B4-BE49-F238E27FC236}">
                <a16:creationId xmlns:a16="http://schemas.microsoft.com/office/drawing/2014/main" id="{363E26BA-EF03-6F32-3910-F9F62733D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9080" y="6471343"/>
            <a:ext cx="574675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7451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C94A41-9813-1701-E84F-48CEEA792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17FE3C1-18BE-C247-0B7A-18073560AA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8219" y="360000"/>
            <a:ext cx="11500701" cy="6138000"/>
          </a:xfrm>
          <a:prstGeom prst="rect">
            <a:avLst/>
          </a:prstGeom>
          <a:noFill/>
          <a:ln w="19050">
            <a:solidFill>
              <a:srgbClr val="52297D"/>
            </a:solidFill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417258-AD97-E2A5-A2C8-71FB4BF77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6000" y="799361"/>
            <a:ext cx="9360000" cy="2377474"/>
          </a:xfrm>
        </p:spPr>
        <p:txBody>
          <a:bodyPr anchor="t">
            <a:normAutofit/>
          </a:bodyPr>
          <a:lstStyle/>
          <a:p>
            <a:pPr algn="ctr"/>
            <a:r>
              <a:rPr lang="en-GB" sz="9600" dirty="0">
                <a:latin typeface="Arial Rounded MT Bold" panose="020F0704030504030204" pitchFamily="34" charset="0"/>
              </a:rPr>
              <a:t>Certificate </a:t>
            </a:r>
            <a:br>
              <a:rPr lang="en-GB" sz="9600" dirty="0">
                <a:latin typeface="Arial Rounded MT Bold" panose="020F0704030504030204" pitchFamily="34" charset="0"/>
              </a:rPr>
            </a:br>
            <a:r>
              <a:rPr lang="en-GB" sz="6000" dirty="0">
                <a:latin typeface="Arial Rounded MT Bold" panose="020F0704030504030204" pitchFamily="34" charset="0"/>
              </a:rPr>
              <a:t>of completion</a:t>
            </a:r>
            <a:endParaRPr lang="en-GB" sz="9600" dirty="0">
              <a:latin typeface="Arial Rounded MT Bold" panose="020F0704030504030204" pitchFamily="34" charset="0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9310F81C-1AA8-3F5E-8629-83FFB90C05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727627"/>
            <a:ext cx="3240000" cy="3240000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C035C04F-C350-438F-4753-5AE8F081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952000" y="727627"/>
            <a:ext cx="3240000" cy="3240000"/>
          </a:xfrm>
          <a:prstGeom prst="rect">
            <a:avLst/>
          </a:prstGeom>
        </p:spPr>
      </p:pic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390C7DA5-63F0-FD1A-8BF8-5A7EDEC89544}"/>
              </a:ext>
            </a:extLst>
          </p:cNvPr>
          <p:cNvSpPr txBox="1">
            <a:spLocks/>
          </p:cNvSpPr>
          <p:nvPr/>
        </p:nvSpPr>
        <p:spPr>
          <a:xfrm>
            <a:off x="4662670" y="3374442"/>
            <a:ext cx="2866661" cy="35213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10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9" b="0" i="0" kern="1200">
                <a:solidFill>
                  <a:schemeClr val="tx1"/>
                </a:solidFill>
                <a:latin typeface="Palatino Linotype" panose="02040502050505030304" pitchFamily="18" charset="0"/>
                <a:ea typeface="Palatino" pitchFamily="2" charset="77"/>
                <a:cs typeface="+mj-cs"/>
              </a:defRPr>
            </a:lvl1pPr>
          </a:lstStyle>
          <a:p>
            <a:pPr algn="ctr">
              <a:spcBef>
                <a:spcPts val="0"/>
              </a:spcBef>
              <a:defRPr/>
            </a:pPr>
            <a:r>
              <a:rPr lang="en-US" sz="2400" spc="-150" dirty="0">
                <a:latin typeface="Arial Rounded MT Bold" panose="020F0704030504030204" pitchFamily="34" charset="0"/>
                <a:ea typeface="+mn-ea"/>
                <a:cs typeface="+mn-cs"/>
              </a:rPr>
              <a:t>Proudly presented to: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A5FD7A9-39A9-E8A3-0D2F-3E42EA52F6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740024" y="4291778"/>
            <a:ext cx="879897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7F60D521-7AD4-77DC-7BB6-3676BF2D8D5B}"/>
              </a:ext>
            </a:extLst>
          </p:cNvPr>
          <p:cNvSpPr txBox="1">
            <a:spLocks/>
          </p:cNvSpPr>
          <p:nvPr/>
        </p:nvSpPr>
        <p:spPr>
          <a:xfrm>
            <a:off x="3706955" y="4600285"/>
            <a:ext cx="4778091" cy="9000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10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9" b="0" i="0" kern="1200">
                <a:solidFill>
                  <a:schemeClr val="tx1"/>
                </a:solidFill>
                <a:latin typeface="Palatino Linotype" panose="02040502050505030304" pitchFamily="18" charset="0"/>
                <a:ea typeface="Palatino" pitchFamily="2" charset="77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400" spc="-150" dirty="0">
                <a:latin typeface="Arial Rounded MT Bold" panose="020F0704030504030204" pitchFamily="34" charset="0"/>
                <a:ea typeface="+mn-ea"/>
                <a:cs typeface="+mn-cs"/>
              </a:rPr>
              <a:t>For learning about how to access urgent and emergency care</a:t>
            </a:r>
            <a:endParaRPr lang="en-US" sz="3200" spc="-150" dirty="0">
              <a:latin typeface="Arial Rounded MT Bold" panose="020F07040305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2883153"/>
      </p:ext>
    </p:extLst>
  </p:cSld>
  <p:clrMapOvr>
    <a:masterClrMapping/>
  </p:clrMapOvr>
</p:sld>
</file>

<file path=ppt/theme/theme1.xml><?xml version="1.0" encoding="utf-8"?>
<a:theme xmlns:a="http://schemas.openxmlformats.org/drawingml/2006/main" name="UCAN-Templat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UCAN-Template" id="{0D54B828-54AF-478A-860B-B0FF514C71C1}" vid="{1CE0934B-F88C-4C2B-8AED-E215DC26360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dc38440-5255-4283-98d4-9b1c3be58c21">
      <Terms xmlns="http://schemas.microsoft.com/office/infopath/2007/PartnerControls"/>
    </lcf76f155ced4ddcb4097134ff3c332f>
    <TaxCatchAll xmlns="45920882-ba53-49f6-a276-0cdda0ccc16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6DE041C59443499E32AAA7FF2B00F8" ma:contentTypeVersion="13" ma:contentTypeDescription="Create a new document." ma:contentTypeScope="" ma:versionID="e2218201168645752af8d30c09c7f67d">
  <xsd:schema xmlns:xsd="http://www.w3.org/2001/XMLSchema" xmlns:xs="http://www.w3.org/2001/XMLSchema" xmlns:p="http://schemas.microsoft.com/office/2006/metadata/properties" xmlns:ns2="6dc38440-5255-4283-98d4-9b1c3be58c21" xmlns:ns3="45920882-ba53-49f6-a276-0cdda0ccc160" targetNamespace="http://schemas.microsoft.com/office/2006/metadata/properties" ma:root="true" ma:fieldsID="e2d427eb24068b5b30f651c8e163be79" ns2:_="" ns3:_="">
    <xsd:import namespace="6dc38440-5255-4283-98d4-9b1c3be58c21"/>
    <xsd:import namespace="45920882-ba53-49f6-a276-0cdda0ccc1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38440-5255-4283-98d4-9b1c3be58c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abd5989-7fff-46ea-aeef-f8575643eb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20882-ba53-49f6-a276-0cdda0ccc16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ee172cb-da3a-4919-863e-e5b58450327b}" ma:internalName="TaxCatchAll" ma:showField="CatchAllData" ma:web="45920882-ba53-49f6-a276-0cdda0ccc1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927E27-719C-40F4-9F4B-17CF818C6224}">
  <ds:schemaRefs>
    <ds:schemaRef ds:uri="http://schemas.microsoft.com/office/2006/documentManagement/types"/>
    <ds:schemaRef ds:uri="http://purl.org/dc/dcmitype/"/>
    <ds:schemaRef ds:uri="6dc38440-5255-4283-98d4-9b1c3be58c21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2006/metadata/properties"/>
    <ds:schemaRef ds:uri="http://schemas.microsoft.com/office/infopath/2007/PartnerControls"/>
    <ds:schemaRef ds:uri="45920882-ba53-49f6-a276-0cdda0ccc160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B8F4642-600F-492F-8A6C-826F7358D5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c38440-5255-4283-98d4-9b1c3be58c21"/>
    <ds:schemaRef ds:uri="45920882-ba53-49f6-a276-0cdda0ccc1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00F47D-C6DC-4262-9A25-34022323D0A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UCAN-Template</Template>
  <TotalTime>6011</TotalTime>
  <Words>139</Words>
  <Application>Microsoft Office PowerPoint</Application>
  <PresentationFormat>Widescreen</PresentationFormat>
  <Paragraphs>17</Paragraphs>
  <Slides>4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Rounded MT Bold</vt:lpstr>
      <vt:lpstr>Wingdings</vt:lpstr>
      <vt:lpstr>UCAN-Template</vt:lpstr>
      <vt:lpstr>Facilitator notes*</vt:lpstr>
      <vt:lpstr>Certificate of completion</vt:lpstr>
      <vt:lpstr>Certificate of completion </vt:lpstr>
      <vt:lpstr>Certificate  of completion</vt:lpstr>
    </vt:vector>
  </TitlesOfParts>
  <Company>UCAN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Certificate of completion - careLeD</dc:title>
  <dc:creator/>
  <cp:lastModifiedBy>Delyth Wyndham</cp:lastModifiedBy>
  <cp:revision>6</cp:revision>
  <dcterms:created xsi:type="dcterms:W3CDTF">2025-05-11T15:38:49Z</dcterms:created>
  <dcterms:modified xsi:type="dcterms:W3CDTF">2025-06-27T19:38:28Z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0x010100256DE041C59443499E32AAA7FF2B00F8</vt:lpwstr>
  </property>
  <property fmtid="{D5CDD505-2E9C-101B-9397-08002B2CF9AE}" pid="3" name="MediaServiceImageTags">
    <vt:lpwstr/>
  </property>
</Properties>
</file>